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59" r:id="rId3"/>
    <p:sldId id="264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5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_HTML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IV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5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_HTML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IV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div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를 이용한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레이아웃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시멘틱을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이용한 레이아웃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5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div</a:t>
            </a:r>
            <a:r>
              <a:rPr lang="ko-KR" altLang="en-US" sz="1600" b="1" dirty="0" smtClean="0">
                <a:latin typeface="+mn-ea"/>
              </a:rPr>
              <a:t>를 이용한 레이아웃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(</a:t>
            </a:r>
            <a:r>
              <a:rPr lang="en-US" altLang="ko-KR" sz="1200" dirty="0" smtClean="0"/>
              <a:t>html_css_5_1_ex1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1517423"/>
            <a:ext cx="4571735" cy="287433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556" y="1517423"/>
            <a:ext cx="3493563" cy="439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5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err="1" smtClean="0">
                <a:latin typeface="+mn-ea"/>
              </a:rPr>
              <a:t>시멘틱</a:t>
            </a:r>
            <a:r>
              <a:rPr lang="en-US" altLang="ko-KR" sz="1600" b="1" dirty="0">
                <a:latin typeface="+mn-ea"/>
              </a:rPr>
              <a:t>(</a:t>
            </a:r>
            <a:r>
              <a:rPr lang="en-US" altLang="ko-KR" sz="1600" b="1" dirty="0" smtClean="0">
                <a:latin typeface="+mn-ea"/>
              </a:rPr>
              <a:t>semantic)</a:t>
            </a:r>
            <a:r>
              <a:rPr lang="ko-KR" altLang="en-US" sz="1600" b="1" dirty="0" smtClean="0">
                <a:latin typeface="+mn-ea"/>
              </a:rPr>
              <a:t>을</a:t>
            </a:r>
            <a:r>
              <a:rPr lang="ko-KR" altLang="en-US" sz="1600" b="1" dirty="0" smtClean="0">
                <a:latin typeface="+mn-ea"/>
              </a:rPr>
              <a:t> 이용한 레이아웃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(</a:t>
            </a:r>
            <a:r>
              <a:rPr lang="en-US" altLang="ko-KR" sz="1200" dirty="0" smtClean="0"/>
              <a:t>html_css_5_2_ex1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1517423"/>
            <a:ext cx="4571735" cy="2874338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0615" y="1460688"/>
            <a:ext cx="4235083" cy="491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5089</TotalTime>
  <Words>43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1201</cp:revision>
  <dcterms:created xsi:type="dcterms:W3CDTF">2014-12-01T08:37:15Z</dcterms:created>
  <dcterms:modified xsi:type="dcterms:W3CDTF">2015-04-15T11:47:04Z</dcterms:modified>
</cp:coreProperties>
</file>