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9" r:id="rId3"/>
    <p:sldId id="264" r:id="rId4"/>
    <p:sldId id="265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4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_HTML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기본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III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4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_HTML </a:t>
            </a:r>
            <a:r>
              <a:rPr lang="ko-KR" altLang="en-US" sz="2000" spc="-150" dirty="0">
                <a:solidFill>
                  <a:srgbClr val="0070C0"/>
                </a:solidFill>
                <a:latin typeface="+mj-ea"/>
                <a:ea typeface="+mj-ea"/>
              </a:rPr>
              <a:t>기본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III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동영상을 출력하는 태그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video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폼 태그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레이아웃 구성 태그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– div, span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4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.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동영상을 출력하는 태그 </a:t>
            </a:r>
            <a:r>
              <a:rPr lang="en-US" altLang="ko-KR" sz="1600" b="1" dirty="0">
                <a:latin typeface="+mn-ea"/>
              </a:rPr>
              <a:t>- video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(html_css_4_1_ex1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100" y="1718181"/>
            <a:ext cx="5187583" cy="351874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738" y="1718181"/>
            <a:ext cx="46482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4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폼</a:t>
            </a:r>
            <a:r>
              <a:rPr lang="ko-KR" altLang="en-US" sz="1600" b="1" dirty="0" smtClean="0">
                <a:latin typeface="+mn-ea"/>
              </a:rPr>
              <a:t> 태그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(html_css_4_2_ex1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42" y="1558976"/>
            <a:ext cx="3463636" cy="371553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41" y="1558976"/>
            <a:ext cx="5478843" cy="435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4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레이아웃 구성 태그 </a:t>
            </a:r>
            <a:r>
              <a:rPr lang="en-US" altLang="ko-KR" sz="1600" b="1" dirty="0" smtClean="0">
                <a:latin typeface="+mn-ea"/>
              </a:rPr>
              <a:t>– div, span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(html_css_4_3_ex1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813" y="1705691"/>
            <a:ext cx="2295525" cy="27622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229" y="1705691"/>
            <a:ext cx="366712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8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5073</TotalTime>
  <Words>59</Words>
  <Application>Microsoft Office PowerPoint</Application>
  <PresentationFormat>와이드스크린</PresentationFormat>
  <Paragraphs>16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1187</cp:revision>
  <dcterms:created xsi:type="dcterms:W3CDTF">2014-12-01T08:37:15Z</dcterms:created>
  <dcterms:modified xsi:type="dcterms:W3CDTF">2015-04-15T10:44:24Z</dcterms:modified>
</cp:coreProperties>
</file>