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59" r:id="rId3"/>
    <p:sldId id="264" r:id="rId4"/>
    <p:sldId id="265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1ADC-3FB7-40DA-B2DE-355D9B030C78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44A0-AA20-403B-B262-2ACEA066A2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9EB-5882-4F14-9D7A-E43319FAAE5D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4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5BE4-290A-4A67-9142-8569AAC90C2F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7AA9-974F-41EE-AA93-9A7D5FC26AF0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5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8F7-13A7-47A7-A538-4854C83EAB76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6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BB34-6711-40F2-9C7B-47A61743D4AD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0FF5-5FAF-43AE-9E0C-CC3EA1B81862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3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AB40-AB99-4455-AC5A-01B404C2C00C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0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0ECE-794B-4B99-8E02-3BB1152032F2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1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503B-EE7A-4049-8A0E-70C0A8C6708E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B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-1" y="0"/>
            <a:ext cx="12192001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024" y="0"/>
            <a:ext cx="1307976" cy="54771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50">
            <a:off x="912862" y="1501027"/>
            <a:ext cx="906179" cy="8640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1431126" y="3918880"/>
            <a:ext cx="1831067" cy="17460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5372299" y="2151620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9650526" y="745965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778">
            <a:off x="5290847" y="-173034"/>
            <a:ext cx="7554916" cy="720406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712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이재훈책임님\티스타즈PPT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6" t="22046" r="10485" b="9758"/>
          <a:stretch/>
        </p:blipFill>
        <p:spPr bwMode="auto">
          <a:xfrm>
            <a:off x="6395633" y="1301858"/>
            <a:ext cx="5796367" cy="55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452765" y="176272"/>
            <a:ext cx="4127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4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강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_HTML 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기본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-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III</a:t>
            </a:r>
            <a:endParaRPr lang="ko-KR" altLang="en-US" sz="1600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"/>
            <a:ext cx="1307976" cy="547715"/>
          </a:xfrm>
          <a:prstGeom prst="rect">
            <a:avLst/>
          </a:prstGeom>
        </p:spPr>
      </p:pic>
      <p:sp>
        <p:nvSpPr>
          <p:cNvPr id="9" name="이등변 삼각형 8"/>
          <p:cNvSpPr/>
          <p:nvPr userDrawn="1"/>
        </p:nvSpPr>
        <p:spPr>
          <a:xfrm rot="16200000">
            <a:off x="11611880" y="-31439"/>
            <a:ext cx="548681" cy="611559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6BA691-BC9B-4A68-9744-1B809170C141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2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5985-9155-4A4F-A545-EFF2E5BDFE10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25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468-8E36-4528-8629-5ECE6BEC95B9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0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9708" y="3500063"/>
            <a:ext cx="444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pc="-150" dirty="0">
                <a:solidFill>
                  <a:srgbClr val="0070C0"/>
                </a:solidFill>
                <a:latin typeface="+mj-ea"/>
                <a:ea typeface="+mj-ea"/>
              </a:rPr>
              <a:t>4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강</a:t>
            </a:r>
            <a:r>
              <a:rPr lang="en-US" altLang="ko-KR" sz="2000" spc="-150" dirty="0">
                <a:solidFill>
                  <a:srgbClr val="0070C0"/>
                </a:solidFill>
                <a:latin typeface="+mj-ea"/>
                <a:ea typeface="+mj-ea"/>
              </a:rPr>
              <a:t>_HTML </a:t>
            </a:r>
            <a:r>
              <a:rPr lang="ko-KR" altLang="en-US" sz="2000" spc="-150" dirty="0">
                <a:solidFill>
                  <a:srgbClr val="0070C0"/>
                </a:solidFill>
                <a:latin typeface="+mj-ea"/>
                <a:ea typeface="+mj-ea"/>
              </a:rPr>
              <a:t>기본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-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III</a:t>
            </a:r>
            <a:endParaRPr lang="ko-KR" altLang="en-US" sz="2000" spc="-15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09012" y="3900173"/>
            <a:ext cx="4195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동영상을 출력하는 태그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video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폼 태그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레이아웃 구성 태그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– div, span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04432" y="4959417"/>
            <a:ext cx="209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i="1" dirty="0" smtClean="0"/>
              <a:t>Lecturer</a:t>
            </a:r>
            <a:r>
              <a:rPr lang="en-US" altLang="ko-KR" sz="1200" dirty="0" smtClean="0"/>
              <a:t>  </a:t>
            </a:r>
            <a:r>
              <a:rPr lang="en-US" altLang="ko-KR" sz="1200" dirty="0"/>
              <a:t>K</a:t>
            </a:r>
            <a:r>
              <a:rPr lang="en-US" altLang="ko-KR" sz="1200" dirty="0" smtClean="0"/>
              <a:t>im </a:t>
            </a:r>
            <a:r>
              <a:rPr lang="en-US" altLang="ko-KR" sz="1200" dirty="0" err="1" smtClean="0"/>
              <a:t>Myoung</a:t>
            </a:r>
            <a:r>
              <a:rPr lang="en-US" altLang="ko-KR" sz="1200" dirty="0"/>
              <a:t>-</a:t>
            </a:r>
            <a:r>
              <a:rPr lang="en-US" altLang="ko-KR" sz="1200" dirty="0" smtClean="0"/>
              <a:t>Ho</a:t>
            </a:r>
          </a:p>
          <a:p>
            <a:pPr algn="r"/>
            <a:r>
              <a:rPr lang="en-US" altLang="ko-KR" sz="1200" i="1" dirty="0" smtClean="0"/>
              <a:t>Nickname</a:t>
            </a:r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블스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r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blogstudy@naver.com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4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.</a:t>
            </a:r>
            <a:r>
              <a:rPr lang="en-US" altLang="ko-KR" sz="1600" b="1" dirty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동영상을 출력하는 태그 </a:t>
            </a:r>
            <a:r>
              <a:rPr lang="en-US" altLang="ko-KR" sz="1600" b="1" dirty="0">
                <a:latin typeface="+mn-ea"/>
              </a:rPr>
              <a:t>- video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(html_css_4_1_ex1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100" y="1718181"/>
            <a:ext cx="5187583" cy="351874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738" y="1718181"/>
            <a:ext cx="46482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4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-2.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폼</a:t>
            </a:r>
            <a:r>
              <a:rPr lang="ko-KR" altLang="en-US" sz="1600" b="1" dirty="0" smtClean="0">
                <a:latin typeface="+mn-ea"/>
              </a:rPr>
              <a:t> 태그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(html_css_4_2_ex1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042" y="1558976"/>
            <a:ext cx="3463636" cy="3715537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41" y="1558976"/>
            <a:ext cx="5478843" cy="435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4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4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-3.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레이아웃 구성 태그 </a:t>
            </a:r>
            <a:r>
              <a:rPr lang="en-US" altLang="ko-KR" sz="1600" b="1" dirty="0" smtClean="0">
                <a:latin typeface="+mn-ea"/>
              </a:rPr>
              <a:t>– div, span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(html_css_4_3_ex1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2813" y="1705691"/>
            <a:ext cx="2295525" cy="276225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229" y="1705691"/>
            <a:ext cx="3667125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28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5073</TotalTime>
  <Words>59</Words>
  <Application>Microsoft Office PowerPoint</Application>
  <PresentationFormat>와이드스크린</PresentationFormat>
  <Paragraphs>16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</dc:creator>
  <cp:lastModifiedBy>ho</cp:lastModifiedBy>
  <cp:revision>1187</cp:revision>
  <dcterms:created xsi:type="dcterms:W3CDTF">2014-12-01T08:37:15Z</dcterms:created>
  <dcterms:modified xsi:type="dcterms:W3CDTF">2015-04-15T10:44:24Z</dcterms:modified>
</cp:coreProperties>
</file>