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9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9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_CSS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-IV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9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_CSS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-IV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문자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링크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부정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9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문자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특정 문자 또는 문자열을 </a:t>
            </a:r>
            <a:r>
              <a:rPr lang="ko-KR" altLang="en-US" sz="1200" dirty="0" smtClean="0"/>
              <a:t>선택 하여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속성을 설정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(html_css_9_1_ex1)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081" y="1817166"/>
            <a:ext cx="6793450" cy="360533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347" y="2689710"/>
            <a:ext cx="4010025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9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문자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드래그되어 있는 문자들의 속성을 설정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(html_css_9_1_ex2)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2019646"/>
            <a:ext cx="6565165" cy="3550227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659" y="2644222"/>
            <a:ext cx="29908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9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링크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문서에서 링크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href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되어 있는 문자를 선택하여</a:t>
            </a:r>
            <a:r>
              <a:rPr lang="en-US" altLang="ko-KR" sz="1200" dirty="0" smtClean="0"/>
              <a:t>, CSS</a:t>
            </a:r>
            <a:r>
              <a:rPr lang="ko-KR" altLang="en-US" sz="1200" dirty="0" smtClean="0"/>
              <a:t>속성을 설정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(html_css_9_2_ex1)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2087221"/>
            <a:ext cx="6510062" cy="212541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1014" y="2718766"/>
            <a:ext cx="27146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9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부정 </a:t>
            </a:r>
            <a:r>
              <a:rPr lang="ko-KR" altLang="en-US" sz="1600" b="1" dirty="0" err="1" smtClean="0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smtClean="0"/>
              <a:t>나를 </a:t>
            </a:r>
            <a:r>
              <a:rPr lang="ko-KR" altLang="en-US" sz="1200" dirty="0" smtClean="0"/>
              <a:t>제외한 모든 태그에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속성을 적용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(html_css_9_3_ex1)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2115946"/>
            <a:ext cx="6557294" cy="2149029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0658" y="2461935"/>
            <a:ext cx="2552700" cy="7524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936" y="4639006"/>
            <a:ext cx="67056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1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5400</TotalTime>
  <Words>101</Words>
  <Application>Microsoft Office PowerPoint</Application>
  <PresentationFormat>와이드스크린</PresentationFormat>
  <Paragraphs>23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1327</cp:revision>
  <dcterms:created xsi:type="dcterms:W3CDTF">2014-12-01T08:37:15Z</dcterms:created>
  <dcterms:modified xsi:type="dcterms:W3CDTF">2015-04-28T13:18:03Z</dcterms:modified>
</cp:coreProperties>
</file>