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59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A1ADC-3FB7-40DA-B2DE-355D9B030C78}" type="datetimeFigureOut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344A0-AA20-403B-B262-2ACEA066A2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692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E9EB-5882-4F14-9D7A-E43319FAAE5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664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5BE4-290A-4A67-9142-8569AAC90C2F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53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D7AA9-974F-41EE-AA93-9A7D5FC26AF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54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778F7-13A7-47A7-A538-4854C83EAB76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66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BB34-6711-40F2-9C7B-47A61743D4AD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07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0FF5-5FAF-43AE-9E0C-CC3EA1B8186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3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AB40-AB99-4455-AC5A-01B404C2C00C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280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C0ECE-794B-4B99-8E02-3BB1152032F2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11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503B-EE7A-4049-8A0E-70C0A8C6708E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04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B6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 userDrawn="1"/>
        </p:nvSpPr>
        <p:spPr>
          <a:xfrm>
            <a:off x="-1" y="0"/>
            <a:ext cx="12192001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024" y="0"/>
            <a:ext cx="1307976" cy="547715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6950">
            <a:off x="912862" y="1501027"/>
            <a:ext cx="906179" cy="8640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1431126" y="3918880"/>
            <a:ext cx="1831067" cy="174603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5372299" y="2151620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5" name="그림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4977">
            <a:off x="9650526" y="745965"/>
            <a:ext cx="1131884" cy="107932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</p:pic>
      <p:pic>
        <p:nvPicPr>
          <p:cNvPr id="10" name="그림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6778">
            <a:off x="5290847" y="-173034"/>
            <a:ext cx="7554916" cy="7204068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171257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G:\이재훈책임님\티스타즈PPT_2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86" t="22046" r="10485" b="9758"/>
          <a:stretch/>
        </p:blipFill>
        <p:spPr bwMode="auto">
          <a:xfrm>
            <a:off x="6395633" y="1301858"/>
            <a:ext cx="5796367" cy="555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452765" y="176272"/>
            <a:ext cx="4127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9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강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_CSS </a:t>
            </a:r>
            <a:r>
              <a:rPr lang="ko-KR" altLang="en-US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기본</a:t>
            </a:r>
            <a:r>
              <a:rPr lang="en-US" altLang="ko-KR" sz="1600" kern="12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+mn-cs"/>
              </a:rPr>
              <a:t>-IV</a:t>
            </a:r>
            <a:endParaRPr lang="ko-KR" altLang="en-US" sz="1600" dirty="0">
              <a:latin typeface="+mj-ea"/>
              <a:ea typeface="+mj-ea"/>
            </a:endParaRPr>
          </a:p>
        </p:txBody>
      </p:sp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"/>
            <a:ext cx="1307976" cy="547715"/>
          </a:xfrm>
          <a:prstGeom prst="rect">
            <a:avLst/>
          </a:prstGeom>
        </p:spPr>
      </p:pic>
      <p:sp>
        <p:nvSpPr>
          <p:cNvPr id="9" name="이등변 삼각형 8"/>
          <p:cNvSpPr/>
          <p:nvPr userDrawn="1"/>
        </p:nvSpPr>
        <p:spPr>
          <a:xfrm rot="16200000">
            <a:off x="11611880" y="-31439"/>
            <a:ext cx="548681" cy="611559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E6BA691-BC9B-4A68-9744-1B809170C141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3270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5985-9155-4A4F-A545-EFF2E5BDFE10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52552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8468-8E36-4528-8629-5ECE6BEC95B9}" type="datetime1">
              <a:rPr lang="ko-KR" altLang="en-US" smtClean="0"/>
              <a:t>2015-04-28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ED37-DDEF-4DB7-963E-342CD9877B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610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9708" y="3500063"/>
            <a:ext cx="4444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9</a:t>
            </a:r>
            <a:r>
              <a:rPr lang="ko-KR" altLang="en-US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강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_CSS </a:t>
            </a:r>
            <a:r>
              <a:rPr lang="ko-KR" altLang="en-US" sz="2000" spc="-150" dirty="0">
                <a:solidFill>
                  <a:srgbClr val="0070C0"/>
                </a:solidFill>
                <a:latin typeface="+mj-ea"/>
                <a:ea typeface="+mj-ea"/>
              </a:rPr>
              <a:t>기본</a:t>
            </a:r>
            <a:r>
              <a:rPr lang="en-US" altLang="ko-KR" sz="2000" spc="-150" dirty="0" smtClean="0">
                <a:solidFill>
                  <a:srgbClr val="0070C0"/>
                </a:solidFill>
                <a:latin typeface="+mj-ea"/>
                <a:ea typeface="+mj-ea"/>
              </a:rPr>
              <a:t>-IV</a:t>
            </a:r>
            <a:endParaRPr lang="ko-KR" altLang="en-US" sz="2000" spc="-150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09012" y="3900173"/>
            <a:ext cx="4195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문자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링크 </a:t>
            </a:r>
            <a:r>
              <a:rPr lang="ko-KR" altLang="en-US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marL="171450" indent="-171450">
              <a:buFontTx/>
              <a:buChar char="-"/>
            </a:pPr>
            <a:r>
              <a:rPr lang="ko-KR" alt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부정 </a:t>
            </a:r>
            <a:r>
              <a:rPr lang="ko-KR" alt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선택자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04432" y="4959417"/>
            <a:ext cx="2094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i="1" dirty="0" smtClean="0"/>
              <a:t>Lecturer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K</a:t>
            </a:r>
            <a:r>
              <a:rPr lang="en-US" altLang="ko-KR" sz="1200" dirty="0" smtClean="0"/>
              <a:t>im </a:t>
            </a:r>
            <a:r>
              <a:rPr lang="en-US" altLang="ko-KR" sz="1200" dirty="0" err="1" smtClean="0"/>
              <a:t>Myoung</a:t>
            </a:r>
            <a:r>
              <a:rPr lang="en-US" altLang="ko-KR" sz="1200" dirty="0"/>
              <a:t>-</a:t>
            </a:r>
            <a:r>
              <a:rPr lang="en-US" altLang="ko-KR" sz="1200" dirty="0" smtClean="0"/>
              <a:t>Ho</a:t>
            </a:r>
          </a:p>
          <a:p>
            <a:pPr algn="r"/>
            <a:r>
              <a:rPr lang="en-US" altLang="ko-KR" sz="1200" i="1" dirty="0" smtClean="0"/>
              <a:t>Nickname</a:t>
            </a:r>
            <a:r>
              <a:rPr lang="en-US" altLang="ko-KR" sz="1200" dirty="0" smtClean="0"/>
              <a:t>  </a:t>
            </a:r>
            <a:r>
              <a:rPr lang="ko-KR" altLang="en-US" sz="1200" dirty="0" err="1" smtClean="0"/>
              <a:t>블스</a:t>
            </a:r>
            <a:endParaRPr lang="en-US" altLang="ko-K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pPr algn="r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blogstudy@naver.com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9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문자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특정 문자 또는 문자열을 </a:t>
            </a:r>
            <a:r>
              <a:rPr lang="ko-KR" altLang="en-US" sz="1200" dirty="0" smtClean="0"/>
              <a:t>선택 하여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속성을 설정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(html_css_9_1_ex1)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081" y="1817166"/>
            <a:ext cx="6793450" cy="360533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347" y="2689710"/>
            <a:ext cx="40100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3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9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-1.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문자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드래그되어 있는 문자들의 속성을 설정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(html_css_9_1_ex2)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2019646"/>
            <a:ext cx="6565165" cy="355022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2659" y="2644222"/>
            <a:ext cx="29908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9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-2.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링크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/>
              <a:t>문서에서 링크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href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되어 있는 문자를 선택하여</a:t>
            </a:r>
            <a:r>
              <a:rPr lang="en-US" altLang="ko-KR" sz="1200" dirty="0" smtClean="0"/>
              <a:t>, CSS</a:t>
            </a:r>
            <a:r>
              <a:rPr lang="ko-KR" altLang="en-US" sz="1200" dirty="0" smtClean="0"/>
              <a:t>속성을 설정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(html_css_9_2_ex1)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2087221"/>
            <a:ext cx="6510062" cy="212541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1014" y="2718766"/>
            <a:ext cx="27146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7008" y="760205"/>
            <a:ext cx="10676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+mn-ea"/>
              </a:rPr>
              <a:t>9</a:t>
            </a:r>
            <a:r>
              <a:rPr lang="en-US" altLang="ko-KR" sz="1600" b="1" kern="1200" dirty="0" smtClean="0">
                <a:solidFill>
                  <a:schemeClr val="tx1"/>
                </a:solidFill>
                <a:effectLst/>
                <a:latin typeface="+mn-ea"/>
                <a:ea typeface="+mn-ea"/>
              </a:rPr>
              <a:t>-3.</a:t>
            </a:r>
            <a:r>
              <a:rPr lang="en-US" altLang="ko-KR" sz="1600" b="1" dirty="0" smtClean="0">
                <a:latin typeface="+mn-ea"/>
              </a:rPr>
              <a:t> </a:t>
            </a:r>
            <a:r>
              <a:rPr lang="ko-KR" altLang="en-US" sz="1600" b="1" dirty="0" smtClean="0">
                <a:latin typeface="+mn-ea"/>
              </a:rPr>
              <a:t>부정 </a:t>
            </a:r>
            <a:r>
              <a:rPr lang="ko-KR" altLang="en-US" sz="1600" b="1" dirty="0" err="1" smtClean="0">
                <a:latin typeface="+mn-ea"/>
              </a:rPr>
              <a:t>선택자</a:t>
            </a:r>
            <a:endParaRPr lang="ko-KR" altLang="en-US" sz="1600" b="1" dirty="0">
              <a:latin typeface="+mn-ea"/>
              <a:ea typeface="+mn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6336738" y="6380626"/>
            <a:ext cx="2743200" cy="365125"/>
          </a:xfrm>
        </p:spPr>
        <p:txBody>
          <a:bodyPr/>
          <a:lstStyle/>
          <a:p>
            <a:fld id="{CFC7ED37-DDEF-4DB7-963E-342CD9877B0B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77008" y="1116906"/>
            <a:ext cx="10676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/>
              <a:t>나를 </a:t>
            </a:r>
            <a:r>
              <a:rPr lang="ko-KR" altLang="en-US" sz="1200" dirty="0" smtClean="0"/>
              <a:t>제외한 모든 태그에 </a:t>
            </a:r>
            <a:r>
              <a:rPr lang="en-US" altLang="ko-KR" sz="1200" dirty="0" smtClean="0"/>
              <a:t>CSS</a:t>
            </a:r>
            <a:r>
              <a:rPr lang="ko-KR" altLang="en-US" sz="1200" dirty="0" smtClean="0"/>
              <a:t>속성을 적용 할 수 있습니다</a:t>
            </a:r>
            <a:r>
              <a:rPr lang="en-US" altLang="ko-KR" sz="1200" dirty="0" smtClean="0"/>
              <a:t>.</a:t>
            </a:r>
          </a:p>
          <a:p>
            <a:r>
              <a:rPr lang="en-US" altLang="ko-KR" sz="1200" dirty="0" smtClean="0"/>
              <a:t>(html_css_9_3_ex1)</a:t>
            </a:r>
            <a:endParaRPr lang="en-US" altLang="ko-KR" sz="12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677008" y="1107832"/>
            <a:ext cx="10676792" cy="0"/>
          </a:xfrm>
          <a:prstGeom prst="line">
            <a:avLst/>
          </a:prstGeom>
          <a:ln w="12700" cmpd="dbl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08" y="2115946"/>
            <a:ext cx="6557294" cy="2149029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0658" y="2461935"/>
            <a:ext cx="2552700" cy="75247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936" y="4639006"/>
            <a:ext cx="67056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5400</TotalTime>
  <Words>101</Words>
  <Application>Microsoft Office PowerPoint</Application>
  <PresentationFormat>와이드스크린</PresentationFormat>
  <Paragraphs>23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</dc:creator>
  <cp:lastModifiedBy>ho</cp:lastModifiedBy>
  <cp:revision>1327</cp:revision>
  <dcterms:created xsi:type="dcterms:W3CDTF">2014-12-01T08:37:15Z</dcterms:created>
  <dcterms:modified xsi:type="dcterms:W3CDTF">2015-04-28T13:18:03Z</dcterms:modified>
</cp:coreProperties>
</file>