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9" r:id="rId3"/>
    <p:sldId id="264" r:id="rId4"/>
    <p:sldId id="266" r:id="rId5"/>
    <p:sldId id="267" r:id="rId6"/>
    <p:sldId id="269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A1ADC-3FB7-40DA-B2DE-355D9B030C78}" type="datetimeFigureOut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344A0-AA20-403B-B262-2ACEA066A2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920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E9EB-5882-4F14-9D7A-E43319FAAE5D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664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5BE4-290A-4A67-9142-8569AAC90C2F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6531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D7AA9-974F-41EE-AA93-9A7D5FC26AF0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0954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78F7-13A7-47A7-A538-4854C83EAB76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667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BB34-6711-40F2-9C7B-47A61743D4AD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607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0FF5-5FAF-43AE-9E0C-CC3EA1B81862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231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AB40-AB99-4455-AC5A-01B404C2C00C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280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0ECE-794B-4B99-8E02-3BB1152032F2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0113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503B-EE7A-4049-8A0E-70C0A8C6708E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804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CB6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 userDrawn="1"/>
        </p:nvSpPr>
        <p:spPr>
          <a:xfrm>
            <a:off x="-1" y="0"/>
            <a:ext cx="12192001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024" y="0"/>
            <a:ext cx="1307976" cy="547715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46950">
            <a:off x="912862" y="1501027"/>
            <a:ext cx="906179" cy="86409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1431126" y="3918880"/>
            <a:ext cx="1831067" cy="174603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5372299" y="2151620"/>
            <a:ext cx="1131884" cy="10793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5" name="그림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9650526" y="745965"/>
            <a:ext cx="1131884" cy="10793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0" name="그림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46778">
            <a:off x="5290847" y="-173034"/>
            <a:ext cx="7554916" cy="7204068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2171257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G:\이재훈책임님\티스타즈PPT_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86" t="22046" r="10485" b="9758"/>
          <a:stretch/>
        </p:blipFill>
        <p:spPr bwMode="auto">
          <a:xfrm>
            <a:off x="6395633" y="1301858"/>
            <a:ext cx="5796367" cy="5556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7452765" y="176272"/>
            <a:ext cx="41276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7</a:t>
            </a:r>
            <a:r>
              <a:rPr lang="ko-KR" altLang="en-US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강</a:t>
            </a:r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_CSS </a:t>
            </a:r>
            <a:r>
              <a:rPr lang="ko-KR" altLang="en-US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기본</a:t>
            </a:r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-II</a:t>
            </a:r>
            <a:endParaRPr lang="ko-KR" altLang="en-US" sz="1600" dirty="0">
              <a:latin typeface="+mj-ea"/>
              <a:ea typeface="+mj-ea"/>
            </a:endParaRPr>
          </a:p>
        </p:txBody>
      </p:sp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6"/>
            <a:ext cx="1307976" cy="547715"/>
          </a:xfrm>
          <a:prstGeom prst="rect">
            <a:avLst/>
          </a:prstGeom>
        </p:spPr>
      </p:pic>
      <p:sp>
        <p:nvSpPr>
          <p:cNvPr id="9" name="이등변 삼각형 8"/>
          <p:cNvSpPr/>
          <p:nvPr userDrawn="1"/>
        </p:nvSpPr>
        <p:spPr>
          <a:xfrm rot="16200000">
            <a:off x="11611880" y="-31439"/>
            <a:ext cx="548681" cy="611559"/>
          </a:xfrm>
          <a:prstGeom prst="triangle">
            <a:avLst>
              <a:gd name="adj" fmla="val 10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E6BA691-BC9B-4A68-9744-1B809170C141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12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3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3270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5985-9155-4A4F-A545-EFF2E5BDFE10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5255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78468-8E36-4528-8629-5ECE6BEC95B9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610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2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9708" y="3500063"/>
            <a:ext cx="4444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spc="-150" dirty="0">
                <a:solidFill>
                  <a:srgbClr val="0070C0"/>
                </a:solidFill>
                <a:latin typeface="+mj-ea"/>
                <a:ea typeface="+mj-ea"/>
              </a:rPr>
              <a:t>7</a:t>
            </a:r>
            <a:r>
              <a:rPr lang="ko-KR" altLang="en-US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강</a:t>
            </a:r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_CSS </a:t>
            </a:r>
            <a:r>
              <a:rPr lang="ko-KR" altLang="en-US" sz="2000" spc="-150" dirty="0">
                <a:solidFill>
                  <a:srgbClr val="0070C0"/>
                </a:solidFill>
                <a:latin typeface="+mj-ea"/>
                <a:ea typeface="+mj-ea"/>
              </a:rPr>
              <a:t>기본</a:t>
            </a:r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-</a:t>
            </a:r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II</a:t>
            </a:r>
            <a:endParaRPr lang="ko-KR" altLang="en-US" sz="2000" spc="-150" dirty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09012" y="3900173"/>
            <a:ext cx="41954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id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(#) 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와 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class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(.)</a:t>
            </a:r>
          </a:p>
          <a:p>
            <a:pPr marL="171450" indent="-171450">
              <a:buFontTx/>
              <a:buChar char="-"/>
            </a:pPr>
            <a:r>
              <a:rPr lang="en-US" altLang="ko-K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tag,id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, class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혼합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속성 </a:t>
            </a:r>
            <a:r>
              <a:rPr lang="ko-KR" alt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선택자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후손 및 자손 </a:t>
            </a:r>
            <a:r>
              <a:rPr lang="ko-KR" alt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선택자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동위 </a:t>
            </a:r>
            <a:r>
              <a:rPr lang="ko-KR" alt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선택자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04432" y="4959417"/>
            <a:ext cx="2094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i="1" dirty="0" smtClean="0"/>
              <a:t>Lecturer</a:t>
            </a:r>
            <a:r>
              <a:rPr lang="en-US" altLang="ko-KR" sz="1200" dirty="0" smtClean="0"/>
              <a:t>  </a:t>
            </a:r>
            <a:r>
              <a:rPr lang="en-US" altLang="ko-KR" sz="1200" dirty="0"/>
              <a:t>K</a:t>
            </a:r>
            <a:r>
              <a:rPr lang="en-US" altLang="ko-KR" sz="1200" dirty="0" smtClean="0"/>
              <a:t>im </a:t>
            </a:r>
            <a:r>
              <a:rPr lang="en-US" altLang="ko-KR" sz="1200" dirty="0" err="1" smtClean="0"/>
              <a:t>Myoung</a:t>
            </a:r>
            <a:r>
              <a:rPr lang="en-US" altLang="ko-KR" sz="1200" dirty="0"/>
              <a:t>-</a:t>
            </a:r>
            <a:r>
              <a:rPr lang="en-US" altLang="ko-KR" sz="1200" dirty="0" smtClean="0"/>
              <a:t>Ho</a:t>
            </a:r>
          </a:p>
          <a:p>
            <a:pPr algn="r"/>
            <a:r>
              <a:rPr lang="en-US" altLang="ko-KR" sz="1200" i="1" dirty="0" smtClean="0"/>
              <a:t>Nickname</a:t>
            </a:r>
            <a:r>
              <a:rPr lang="en-US" altLang="ko-KR" sz="1200" dirty="0" smtClean="0"/>
              <a:t>  </a:t>
            </a:r>
            <a:r>
              <a:rPr lang="ko-KR" altLang="en-US" sz="1200" dirty="0" err="1" smtClean="0"/>
              <a:t>블스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algn="r"/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blogstudy@naver.com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8085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7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-1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en-US" altLang="ko-KR" sz="1600" b="1" dirty="0">
                <a:latin typeface="+mn-ea"/>
              </a:rPr>
              <a:t>id(#) </a:t>
            </a:r>
            <a:r>
              <a:rPr lang="ko-KR" altLang="en-US" sz="1600" b="1" dirty="0">
                <a:latin typeface="+mn-ea"/>
              </a:rPr>
              <a:t>와 </a:t>
            </a:r>
            <a:r>
              <a:rPr lang="en-US" altLang="ko-KR" sz="1600" b="1" dirty="0">
                <a:latin typeface="+mn-ea"/>
              </a:rPr>
              <a:t>class(.)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태그의 </a:t>
            </a:r>
            <a:r>
              <a:rPr lang="en-US" altLang="ko-KR" sz="1200" dirty="0" smtClean="0"/>
              <a:t>id</a:t>
            </a:r>
            <a:r>
              <a:rPr lang="ko-KR" altLang="en-US" sz="1200" dirty="0" smtClean="0"/>
              <a:t>와 </a:t>
            </a:r>
            <a:r>
              <a:rPr lang="en-US" altLang="ko-KR" sz="1200" dirty="0" smtClean="0"/>
              <a:t>class</a:t>
            </a:r>
            <a:r>
              <a:rPr lang="ko-KR" altLang="en-US" sz="1200" dirty="0"/>
              <a:t>를</a:t>
            </a:r>
            <a:r>
              <a:rPr lang="ko-KR" altLang="en-US" sz="1200" dirty="0" smtClean="0"/>
              <a:t> 이용하여 </a:t>
            </a:r>
            <a:r>
              <a:rPr lang="en-US" altLang="ko-KR" sz="1200" dirty="0" smtClean="0"/>
              <a:t>CSS</a:t>
            </a:r>
            <a:r>
              <a:rPr lang="ko-KR" altLang="en-US" sz="1200" dirty="0" smtClean="0"/>
              <a:t>에서 속성을 설정 할 수 있습니다</a:t>
            </a:r>
            <a:r>
              <a:rPr lang="en-US" altLang="ko-KR" sz="1200" dirty="0" smtClean="0"/>
              <a:t>.</a:t>
            </a:r>
            <a:endParaRPr lang="en-US" altLang="ko-KR" sz="1200" dirty="0" smtClean="0"/>
          </a:p>
          <a:p>
            <a:r>
              <a:rPr lang="en-US" altLang="ko-KR" sz="1200" dirty="0" smtClean="0"/>
              <a:t>(</a:t>
            </a:r>
            <a:r>
              <a:rPr lang="en-US" altLang="ko-KR" sz="1200" dirty="0" smtClean="0"/>
              <a:t>html_css_7_1_ex1</a:t>
            </a:r>
            <a:r>
              <a:rPr lang="en-US" altLang="ko-KR" sz="1200" dirty="0" smtClean="0"/>
              <a:t>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452" y="1762588"/>
            <a:ext cx="5057775" cy="48006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6106" y="1873138"/>
            <a:ext cx="4543425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23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7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-2.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en-US" altLang="ko-KR" sz="1600" b="1" dirty="0">
                <a:latin typeface="+mn-ea"/>
              </a:rPr>
              <a:t>tag</a:t>
            </a:r>
            <a:r>
              <a:rPr lang="en-US" altLang="ko-KR" sz="1600" b="1" dirty="0" smtClean="0">
                <a:latin typeface="+mn-ea"/>
              </a:rPr>
              <a:t>, id</a:t>
            </a:r>
            <a:r>
              <a:rPr lang="en-US" altLang="ko-KR" sz="1600" b="1" dirty="0">
                <a:latin typeface="+mn-ea"/>
              </a:rPr>
              <a:t>, class </a:t>
            </a:r>
            <a:r>
              <a:rPr lang="ko-KR" altLang="en-US" sz="1600" b="1" dirty="0">
                <a:latin typeface="+mn-ea"/>
              </a:rPr>
              <a:t>혼합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tag</a:t>
            </a:r>
            <a:r>
              <a:rPr lang="en-US" altLang="ko-KR" sz="1200" dirty="0"/>
              <a:t>,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id</a:t>
            </a:r>
            <a:r>
              <a:rPr lang="en-US" altLang="ko-KR" sz="1200" dirty="0"/>
              <a:t>,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class</a:t>
            </a:r>
            <a:r>
              <a:rPr lang="ko-KR" altLang="en-US" sz="1200" dirty="0"/>
              <a:t>를</a:t>
            </a:r>
            <a:r>
              <a:rPr lang="ko-KR" altLang="en-US" sz="1200" dirty="0" smtClean="0"/>
              <a:t> 혼합하여 </a:t>
            </a:r>
            <a:r>
              <a:rPr lang="en-US" altLang="ko-KR" sz="1200" dirty="0" smtClean="0"/>
              <a:t>CSS</a:t>
            </a:r>
            <a:r>
              <a:rPr lang="ko-KR" altLang="en-US" sz="1200" dirty="0" smtClean="0"/>
              <a:t>에서 속성을 설정 할 수 있습니다</a:t>
            </a:r>
            <a:r>
              <a:rPr lang="en-US" altLang="ko-KR" sz="1200" dirty="0" smtClean="0"/>
              <a:t>.</a:t>
            </a:r>
            <a:endParaRPr lang="en-US" altLang="ko-KR" sz="1200" dirty="0" smtClean="0"/>
          </a:p>
          <a:p>
            <a:r>
              <a:rPr lang="en-US" altLang="ko-KR" sz="1200" dirty="0" smtClean="0"/>
              <a:t>(</a:t>
            </a:r>
            <a:r>
              <a:rPr lang="en-US" altLang="ko-KR" sz="1200" dirty="0" smtClean="0"/>
              <a:t>html_css_7_2_ex1</a:t>
            </a:r>
            <a:r>
              <a:rPr lang="en-US" altLang="ko-KR" sz="1200" dirty="0" smtClean="0"/>
              <a:t>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268" y="1732137"/>
            <a:ext cx="4494068" cy="5013614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9563" y="1732137"/>
            <a:ext cx="2457450" cy="252412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6738" y="1732137"/>
            <a:ext cx="187642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82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7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-3.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ko-KR" altLang="en-US" sz="1600" b="1" dirty="0">
                <a:latin typeface="+mn-ea"/>
              </a:rPr>
              <a:t>속성 </a:t>
            </a:r>
            <a:r>
              <a:rPr lang="ko-KR" altLang="en-US" sz="1600" b="1" dirty="0" err="1">
                <a:latin typeface="+mn-ea"/>
              </a:rPr>
              <a:t>선택자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tag</a:t>
            </a:r>
            <a:r>
              <a:rPr lang="ko-KR" altLang="en-US" sz="1200" dirty="0" smtClean="0"/>
              <a:t>의 속성을 선택하여 </a:t>
            </a:r>
            <a:r>
              <a:rPr lang="en-US" altLang="ko-KR" sz="1200" dirty="0" smtClean="0"/>
              <a:t>CSS</a:t>
            </a:r>
            <a:r>
              <a:rPr lang="ko-KR" altLang="en-US" sz="1200" dirty="0" smtClean="0"/>
              <a:t>의 속성을 설정 할 수 있습니다</a:t>
            </a:r>
            <a:r>
              <a:rPr lang="en-US" altLang="ko-KR" sz="1200" dirty="0" smtClean="0"/>
              <a:t>.</a:t>
            </a:r>
            <a:endParaRPr lang="en-US" altLang="ko-KR" sz="1200" dirty="0" smtClean="0"/>
          </a:p>
          <a:p>
            <a:r>
              <a:rPr lang="en-US" altLang="ko-KR" sz="1200" dirty="0" smtClean="0"/>
              <a:t>(</a:t>
            </a:r>
            <a:r>
              <a:rPr lang="en-US" altLang="ko-KR" sz="1200" dirty="0" smtClean="0"/>
              <a:t>html_css_7_3_ex1</a:t>
            </a:r>
            <a:r>
              <a:rPr lang="en-US" altLang="ko-KR" sz="1200" dirty="0" smtClean="0"/>
              <a:t>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08" y="1855306"/>
            <a:ext cx="4819650" cy="3381375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3708" y="1855306"/>
            <a:ext cx="4738885" cy="1290992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3708" y="3340220"/>
            <a:ext cx="2180516" cy="345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44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7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-4.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ko-KR" altLang="en-US" sz="1600" b="1" dirty="0">
                <a:latin typeface="+mn-ea"/>
              </a:rPr>
              <a:t>후손 </a:t>
            </a:r>
            <a:r>
              <a:rPr lang="ko-KR" altLang="en-US" sz="1600" b="1" dirty="0" smtClean="0">
                <a:latin typeface="+mn-ea"/>
              </a:rPr>
              <a:t>및 자손 </a:t>
            </a:r>
            <a:r>
              <a:rPr lang="ko-KR" altLang="en-US" sz="1600" b="1" dirty="0" err="1" smtClean="0">
                <a:latin typeface="+mn-ea"/>
              </a:rPr>
              <a:t>선택자</a:t>
            </a:r>
            <a:r>
              <a:rPr lang="ko-KR" altLang="en-US" sz="1600" b="1" dirty="0" smtClean="0">
                <a:latin typeface="+mn-ea"/>
              </a:rPr>
              <a:t> 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tag</a:t>
            </a:r>
            <a:r>
              <a:rPr lang="ko-KR" altLang="en-US" sz="1200" dirty="0" smtClean="0"/>
              <a:t>의 속성을 선택하여 </a:t>
            </a:r>
            <a:r>
              <a:rPr lang="en-US" altLang="ko-KR" sz="1200" dirty="0" smtClean="0"/>
              <a:t>CSS</a:t>
            </a:r>
            <a:r>
              <a:rPr lang="ko-KR" altLang="en-US" sz="1200" dirty="0" smtClean="0"/>
              <a:t>의 속성을 설정 할 수 있습니다</a:t>
            </a:r>
            <a:r>
              <a:rPr lang="en-US" altLang="ko-KR" sz="1200" dirty="0" smtClean="0"/>
              <a:t>.</a:t>
            </a:r>
            <a:endParaRPr lang="en-US" altLang="ko-KR" sz="1200" dirty="0" smtClean="0"/>
          </a:p>
          <a:p>
            <a:r>
              <a:rPr lang="en-US" altLang="ko-KR" sz="1200" dirty="0" smtClean="0"/>
              <a:t>(</a:t>
            </a:r>
            <a:r>
              <a:rPr lang="en-US" altLang="ko-KR" sz="1200" dirty="0" smtClean="0"/>
              <a:t>html_css_7_4_ex1</a:t>
            </a:r>
            <a:r>
              <a:rPr lang="en-US" altLang="ko-KR" sz="1200" dirty="0" smtClean="0"/>
              <a:t>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940" y="1670900"/>
            <a:ext cx="3330921" cy="4892288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8102" y="1670900"/>
            <a:ext cx="2204132" cy="2881115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5061" y="1653716"/>
            <a:ext cx="2407227" cy="350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22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7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-5.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ko-KR" altLang="en-US" sz="1600" b="1" dirty="0" smtClean="0">
                <a:latin typeface="+mn-ea"/>
              </a:rPr>
              <a:t>동위 </a:t>
            </a:r>
            <a:r>
              <a:rPr lang="ko-KR" altLang="en-US" sz="1600" b="1" dirty="0" err="1" smtClean="0">
                <a:latin typeface="+mn-ea"/>
              </a:rPr>
              <a:t>선택자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태그의 동등한 위치를 판단하여 </a:t>
            </a:r>
            <a:r>
              <a:rPr lang="en-US" altLang="ko-KR" sz="1200" dirty="0" smtClean="0"/>
              <a:t>CSS</a:t>
            </a:r>
            <a:r>
              <a:rPr lang="ko-KR" altLang="en-US" sz="1200" dirty="0" smtClean="0"/>
              <a:t>속성을 설정 할 수 있습니다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(html_css_7_5_ex1</a:t>
            </a:r>
            <a:r>
              <a:rPr lang="en-US" altLang="ko-KR" sz="1200" dirty="0" smtClean="0"/>
              <a:t>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176" y="2016082"/>
            <a:ext cx="3228975" cy="2190750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804" y="2016082"/>
            <a:ext cx="2743200" cy="353377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8338" y="2016082"/>
            <a:ext cx="32861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5288</TotalTime>
  <Words>143</Words>
  <Application>Microsoft Office PowerPoint</Application>
  <PresentationFormat>와이드스크린</PresentationFormat>
  <Paragraphs>29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ho</dc:creator>
  <cp:lastModifiedBy>ho</cp:lastModifiedBy>
  <cp:revision>1269</cp:revision>
  <dcterms:created xsi:type="dcterms:W3CDTF">2014-12-01T08:37:15Z</dcterms:created>
  <dcterms:modified xsi:type="dcterms:W3CDTF">2015-04-16T04:48:12Z</dcterms:modified>
</cp:coreProperties>
</file>