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9" r:id="rId3"/>
    <p:sldId id="264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7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-II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>
                <a:solidFill>
                  <a:srgbClr val="0070C0"/>
                </a:solidFill>
                <a:latin typeface="+mj-ea"/>
                <a:ea typeface="+mj-ea"/>
              </a:rPr>
              <a:t>7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II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id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(#)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와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class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(.)</a:t>
            </a:r>
          </a:p>
          <a:p>
            <a:pPr marL="171450" indent="-171450">
              <a:buFontTx/>
              <a:buChar char="-"/>
            </a:pP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tag,id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class </a:t>
            </a: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혼합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속성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후손 및 자손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동위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id(#) </a:t>
            </a:r>
            <a:r>
              <a:rPr lang="ko-KR" altLang="en-US" sz="1600" b="1" dirty="0">
                <a:latin typeface="+mn-ea"/>
              </a:rPr>
              <a:t>와 </a:t>
            </a:r>
            <a:r>
              <a:rPr lang="en-US" altLang="ko-KR" sz="1600" b="1" dirty="0">
                <a:latin typeface="+mn-ea"/>
              </a:rPr>
              <a:t>class(.)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태그의 </a:t>
            </a:r>
            <a:r>
              <a:rPr lang="en-US" altLang="ko-KR" sz="1200" dirty="0" smtClean="0"/>
              <a:t>id</a:t>
            </a:r>
            <a:r>
              <a:rPr lang="ko-KR" altLang="en-US" sz="1200" dirty="0" smtClean="0"/>
              <a:t>와 </a:t>
            </a:r>
            <a:r>
              <a:rPr lang="en-US" altLang="ko-KR" sz="1200" dirty="0" smtClean="0"/>
              <a:t>class</a:t>
            </a:r>
            <a:r>
              <a:rPr lang="ko-KR" altLang="en-US" sz="1200" dirty="0"/>
              <a:t>를</a:t>
            </a:r>
            <a:r>
              <a:rPr lang="ko-KR" altLang="en-US" sz="1200" dirty="0" smtClean="0"/>
              <a:t> 이용하여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에서 속성을 설정 할 수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html_css_7_1_ex1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52" y="1762588"/>
            <a:ext cx="5057775" cy="48006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106" y="1873138"/>
            <a:ext cx="45434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en-US" altLang="ko-KR" sz="1600" b="1" dirty="0">
                <a:latin typeface="+mn-ea"/>
              </a:rPr>
              <a:t>tag</a:t>
            </a:r>
            <a:r>
              <a:rPr lang="en-US" altLang="ko-KR" sz="1600" b="1" dirty="0" smtClean="0">
                <a:latin typeface="+mn-ea"/>
              </a:rPr>
              <a:t>, id</a:t>
            </a:r>
            <a:r>
              <a:rPr lang="en-US" altLang="ko-KR" sz="1600" b="1" dirty="0">
                <a:latin typeface="+mn-ea"/>
              </a:rPr>
              <a:t>, class </a:t>
            </a:r>
            <a:r>
              <a:rPr lang="ko-KR" altLang="en-US" sz="1600" b="1" dirty="0">
                <a:latin typeface="+mn-ea"/>
              </a:rPr>
              <a:t>혼합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tag</a:t>
            </a:r>
            <a:r>
              <a:rPr lang="en-US" altLang="ko-KR" sz="1200" dirty="0"/>
              <a:t>,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id</a:t>
            </a:r>
            <a:r>
              <a:rPr lang="en-US" altLang="ko-KR" sz="1200" dirty="0"/>
              <a:t>,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class</a:t>
            </a:r>
            <a:r>
              <a:rPr lang="ko-KR" altLang="en-US" sz="1200" dirty="0"/>
              <a:t>를</a:t>
            </a:r>
            <a:r>
              <a:rPr lang="ko-KR" altLang="en-US" sz="1200" dirty="0" smtClean="0"/>
              <a:t> 혼합하여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에서 속성을 설정 할 수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html_css_7_2_ex1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68" y="1732137"/>
            <a:ext cx="4494068" cy="501361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9563" y="1732137"/>
            <a:ext cx="2457450" cy="25241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6738" y="1732137"/>
            <a:ext cx="187642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속성 </a:t>
            </a:r>
            <a:r>
              <a:rPr lang="ko-KR" altLang="en-US" sz="1600" b="1" dirty="0" err="1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tag</a:t>
            </a:r>
            <a:r>
              <a:rPr lang="ko-KR" altLang="en-US" sz="1200" dirty="0" smtClean="0"/>
              <a:t>의 속성을 선택하여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의 속성을 설정 할 수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html_css_7_3_ex1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1855306"/>
            <a:ext cx="4819650" cy="33813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708" y="1855306"/>
            <a:ext cx="4738885" cy="1290992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3708" y="3340220"/>
            <a:ext cx="2180516" cy="3455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-4.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>
                <a:latin typeface="+mn-ea"/>
              </a:rPr>
              <a:t>후손 </a:t>
            </a:r>
            <a:r>
              <a:rPr lang="ko-KR" altLang="en-US" sz="1600" b="1" dirty="0" smtClean="0">
                <a:latin typeface="+mn-ea"/>
              </a:rPr>
              <a:t>및 자손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r>
              <a:rPr lang="ko-KR" altLang="en-US" sz="1600" b="1" dirty="0" smtClean="0">
                <a:latin typeface="+mn-ea"/>
              </a:rPr>
              <a:t> 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tag</a:t>
            </a:r>
            <a:r>
              <a:rPr lang="ko-KR" altLang="en-US" sz="1200" dirty="0" smtClean="0"/>
              <a:t>의 속성을 선택하여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의 속성을 설정 할 수 있습니다</a:t>
            </a:r>
            <a:r>
              <a:rPr lang="en-US" altLang="ko-KR" sz="1200" dirty="0" smtClean="0"/>
              <a:t>.</a:t>
            </a:r>
            <a:endParaRPr lang="en-US" altLang="ko-KR" sz="1200" dirty="0" smtClean="0"/>
          </a:p>
          <a:p>
            <a:r>
              <a:rPr lang="en-US" altLang="ko-KR" sz="1200" dirty="0" smtClean="0"/>
              <a:t>(</a:t>
            </a:r>
            <a:r>
              <a:rPr lang="en-US" altLang="ko-KR" sz="1200" dirty="0" smtClean="0"/>
              <a:t>html_css_7_4_ex1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940" y="1670900"/>
            <a:ext cx="3330921" cy="489228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8102" y="1670900"/>
            <a:ext cx="2204132" cy="2881115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5061" y="1653716"/>
            <a:ext cx="2407227" cy="350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7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-5.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동위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태그의 동등한 위치를 판단하여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속성을 설정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(html_css_7_5_ex1</a:t>
            </a:r>
            <a:r>
              <a:rPr lang="en-US" altLang="ko-KR" sz="1200" dirty="0" smtClean="0"/>
              <a:t>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76" y="2016082"/>
            <a:ext cx="3228975" cy="219075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804" y="2016082"/>
            <a:ext cx="2743200" cy="35337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8338" y="2016082"/>
            <a:ext cx="32861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143</Words>
  <Application>Microsoft Office PowerPoint</Application>
  <PresentationFormat>와이드스크린</PresentationFormat>
  <Paragraphs>29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1269</cp:revision>
  <dcterms:created xsi:type="dcterms:W3CDTF">2014-12-01T08:37:15Z</dcterms:created>
  <dcterms:modified xsi:type="dcterms:W3CDTF">2015-04-16T04:48:12Z</dcterms:modified>
</cp:coreProperties>
</file>