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59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A1ADC-3FB7-40DA-B2DE-355D9B030C78}" type="datetimeFigureOut">
              <a:rPr lang="ko-KR" altLang="en-US" smtClean="0"/>
              <a:t>2015-04-18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344A0-AA20-403B-B262-2ACEA066A2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92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E9EB-5882-4F14-9D7A-E43319FAAE5D}" type="datetime1">
              <a:rPr lang="ko-KR" altLang="en-US" smtClean="0"/>
              <a:t>2015-04-18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64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BE4-290A-4A67-9142-8569AAC90C2F}" type="datetime1">
              <a:rPr lang="ko-KR" altLang="en-US" smtClean="0"/>
              <a:t>2015-04-18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53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7AA9-974F-41EE-AA93-9A7D5FC26AF0}" type="datetime1">
              <a:rPr lang="ko-KR" altLang="en-US" smtClean="0"/>
              <a:t>2015-04-18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954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8F7-13A7-47A7-A538-4854C83EAB76}" type="datetime1">
              <a:rPr lang="ko-KR" altLang="en-US" smtClean="0"/>
              <a:t>2015-04-18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67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BB34-6711-40F2-9C7B-47A61743D4AD}" type="datetime1">
              <a:rPr lang="ko-KR" altLang="en-US" smtClean="0"/>
              <a:t>2015-04-18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07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0FF5-5FAF-43AE-9E0C-CC3EA1B81862}" type="datetime1">
              <a:rPr lang="ko-KR" altLang="en-US" smtClean="0"/>
              <a:t>2015-04-18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31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AB40-AB99-4455-AC5A-01B404C2C00C}" type="datetime1">
              <a:rPr lang="ko-KR" altLang="en-US" smtClean="0"/>
              <a:t>2015-04-18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280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ECE-794B-4B99-8E02-3BB1152032F2}" type="datetime1">
              <a:rPr lang="ko-KR" altLang="en-US" smtClean="0"/>
              <a:t>2015-04-18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11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503B-EE7A-4049-8A0E-70C0A8C6708E}" type="datetime1">
              <a:rPr lang="ko-KR" altLang="en-US" smtClean="0"/>
              <a:t>2015-04-18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4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B6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 userDrawn="1"/>
        </p:nvSpPr>
        <p:spPr>
          <a:xfrm>
            <a:off x="-1" y="0"/>
            <a:ext cx="12192001" cy="638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024" y="0"/>
            <a:ext cx="1307976" cy="54771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6950">
            <a:off x="912862" y="1501027"/>
            <a:ext cx="906179" cy="8640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1431126" y="3918880"/>
            <a:ext cx="1831067" cy="17460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5372299" y="2151620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9650526" y="745965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46778">
            <a:off x="5290847" y="-173034"/>
            <a:ext cx="7554916" cy="7204068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171257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이재훈책임님\티스타즈PPT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86" t="22046" r="10485" b="9758"/>
          <a:stretch/>
        </p:blipFill>
        <p:spPr bwMode="auto">
          <a:xfrm>
            <a:off x="6395633" y="1301858"/>
            <a:ext cx="5796367" cy="555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7452765" y="176272"/>
            <a:ext cx="4127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13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강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_CSS 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속성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-IV</a:t>
            </a:r>
            <a:endParaRPr lang="ko-KR" altLang="en-US" sz="1600" dirty="0">
              <a:latin typeface="+mj-ea"/>
              <a:ea typeface="+mj-ea"/>
            </a:endParaRPr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6"/>
            <a:ext cx="1307976" cy="547715"/>
          </a:xfrm>
          <a:prstGeom prst="rect">
            <a:avLst/>
          </a:prstGeom>
        </p:spPr>
      </p:pic>
      <p:sp>
        <p:nvSpPr>
          <p:cNvPr id="9" name="이등변 삼각형 8"/>
          <p:cNvSpPr/>
          <p:nvPr userDrawn="1"/>
        </p:nvSpPr>
        <p:spPr>
          <a:xfrm rot="16200000">
            <a:off x="11611880" y="-31439"/>
            <a:ext cx="548681" cy="61155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E6BA691-BC9B-4A68-9744-1B809170C141}" type="datetime1">
              <a:rPr lang="ko-KR" altLang="en-US" smtClean="0"/>
              <a:t>2015-04-18</a:t>
            </a:fld>
            <a:endParaRPr lang="ko-KR" altLang="en-US"/>
          </a:p>
        </p:txBody>
      </p:sp>
      <p:sp>
        <p:nvSpPr>
          <p:cNvPr id="12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3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3270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5985-9155-4A4F-A545-EFF2E5BDFE10}" type="datetime1">
              <a:rPr lang="ko-KR" altLang="en-US" smtClean="0"/>
              <a:t>2015-04-18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255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78468-8E36-4528-8629-5ECE6BEC95B9}" type="datetime1">
              <a:rPr lang="ko-KR" altLang="en-US" smtClean="0"/>
              <a:t>2015-04-18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10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2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9708" y="3500063"/>
            <a:ext cx="4444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13</a:t>
            </a:r>
            <a:r>
              <a:rPr lang="ko-KR" altLang="en-US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강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_CSS </a:t>
            </a:r>
            <a:r>
              <a:rPr lang="ko-KR" altLang="en-US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속성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-IV</a:t>
            </a:r>
            <a:endParaRPr lang="ko-KR" altLang="en-US" sz="2000" spc="-150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09012" y="3900173"/>
            <a:ext cx="4195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float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속성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gradient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속성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04432" y="4959417"/>
            <a:ext cx="2094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i="1" dirty="0" smtClean="0"/>
              <a:t>Lecturer</a:t>
            </a:r>
            <a:r>
              <a:rPr lang="en-US" altLang="ko-KR" sz="1200" dirty="0" smtClean="0"/>
              <a:t>  </a:t>
            </a:r>
            <a:r>
              <a:rPr lang="en-US" altLang="ko-KR" sz="1200" dirty="0"/>
              <a:t>K</a:t>
            </a:r>
            <a:r>
              <a:rPr lang="en-US" altLang="ko-KR" sz="1200" dirty="0" smtClean="0"/>
              <a:t>im </a:t>
            </a:r>
            <a:r>
              <a:rPr lang="en-US" altLang="ko-KR" sz="1200" dirty="0" err="1" smtClean="0"/>
              <a:t>Myoung</a:t>
            </a:r>
            <a:r>
              <a:rPr lang="en-US" altLang="ko-KR" sz="1200" dirty="0"/>
              <a:t>-</a:t>
            </a:r>
            <a:r>
              <a:rPr lang="en-US" altLang="ko-KR" sz="1200" dirty="0" smtClean="0"/>
              <a:t>Ho</a:t>
            </a:r>
          </a:p>
          <a:p>
            <a:pPr algn="r"/>
            <a:r>
              <a:rPr lang="en-US" altLang="ko-KR" sz="1200" i="1" dirty="0" smtClean="0"/>
              <a:t>Nickname</a:t>
            </a:r>
            <a:r>
              <a:rPr lang="en-US" altLang="ko-KR" sz="1200" dirty="0" smtClean="0"/>
              <a:t>  </a:t>
            </a:r>
            <a:r>
              <a:rPr lang="ko-KR" altLang="en-US" sz="1200" dirty="0" err="1" smtClean="0"/>
              <a:t>블스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r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blogstudy@naver.com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08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13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-1.</a:t>
            </a:r>
            <a:r>
              <a:rPr lang="en-US" altLang="ko-KR" sz="1600" b="1" dirty="0" smtClean="0">
                <a:latin typeface="+mn-ea"/>
              </a:rPr>
              <a:t> float </a:t>
            </a:r>
            <a:r>
              <a:rPr lang="ko-KR" altLang="en-US" sz="1600" b="1" dirty="0" smtClean="0">
                <a:latin typeface="+mn-ea"/>
              </a:rPr>
              <a:t>속성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positon</a:t>
            </a:r>
            <a:r>
              <a:rPr lang="ko-KR" altLang="en-US" sz="1200" dirty="0" smtClean="0"/>
              <a:t>속성과 함께 요소의 위치를 설정하기 위한 속성 입니다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(html_css_13_1_ex1)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08" y="2074090"/>
            <a:ext cx="5000625" cy="26289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2573" y="2074090"/>
            <a:ext cx="2514600" cy="38862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3000" y="1998907"/>
            <a:ext cx="2590800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3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13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-1.</a:t>
            </a:r>
            <a:r>
              <a:rPr lang="en-US" altLang="ko-KR" sz="1600" b="1" dirty="0" smtClean="0">
                <a:latin typeface="+mn-ea"/>
              </a:rPr>
              <a:t> float </a:t>
            </a:r>
            <a:r>
              <a:rPr lang="ko-KR" altLang="en-US" sz="1600" b="1" dirty="0" smtClean="0">
                <a:latin typeface="+mn-ea"/>
              </a:rPr>
              <a:t>속성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positon</a:t>
            </a:r>
            <a:r>
              <a:rPr lang="ko-KR" altLang="en-US" sz="1200" dirty="0" smtClean="0"/>
              <a:t>속성과 함께 요소의 위치를 설정하기 위한 속성 입니다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(html_css_13_1_ex2)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443" y="4645307"/>
            <a:ext cx="6025583" cy="1917881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443" y="1648481"/>
            <a:ext cx="6018425" cy="2926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0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13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-1.</a:t>
            </a:r>
            <a:r>
              <a:rPr lang="en-US" altLang="ko-KR" sz="1600" b="1" dirty="0" smtClean="0">
                <a:latin typeface="+mn-ea"/>
              </a:rPr>
              <a:t> float </a:t>
            </a:r>
            <a:r>
              <a:rPr lang="ko-KR" altLang="en-US" sz="1600" b="1" dirty="0" smtClean="0">
                <a:latin typeface="+mn-ea"/>
              </a:rPr>
              <a:t>속성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positon</a:t>
            </a:r>
            <a:r>
              <a:rPr lang="ko-KR" altLang="en-US" sz="1200" dirty="0" smtClean="0"/>
              <a:t>속성과 함께 요소의 위치를 설정하기 위한 속성 입니다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(html_css_13_1_ex3)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136" y="1593235"/>
            <a:ext cx="5911082" cy="5152516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6943" y="1578571"/>
            <a:ext cx="2695575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10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13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-2.</a:t>
            </a:r>
            <a:r>
              <a:rPr lang="en-US" altLang="ko-KR" sz="1600" b="1" dirty="0" smtClean="0">
                <a:latin typeface="+mn-ea"/>
              </a:rPr>
              <a:t> gradient </a:t>
            </a:r>
            <a:r>
              <a:rPr lang="ko-KR" altLang="en-US" sz="1600" b="1" dirty="0" smtClean="0">
                <a:latin typeface="+mn-ea"/>
              </a:rPr>
              <a:t>속성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2</a:t>
            </a:r>
            <a:r>
              <a:rPr lang="ko-KR" altLang="en-US" sz="1200" dirty="0" smtClean="0"/>
              <a:t>가지 이상의 색을 표현 할 때 사용되는 속성 입니다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(html_css_13_2_ex1)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08" y="4153195"/>
            <a:ext cx="7829550" cy="107632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008" y="5406425"/>
            <a:ext cx="10555504" cy="1159316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728" y="1668296"/>
            <a:ext cx="3280790" cy="2346023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4199766" y="1666862"/>
            <a:ext cx="5049430" cy="485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/>
              <a:t>http://colorzilla.com/gradient-editor/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285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5792</TotalTime>
  <Words>94</Words>
  <Application>Microsoft Office PowerPoint</Application>
  <PresentationFormat>와이드스크린</PresentationFormat>
  <Paragraphs>23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</dc:creator>
  <cp:lastModifiedBy>ho</cp:lastModifiedBy>
  <cp:revision>1510</cp:revision>
  <dcterms:created xsi:type="dcterms:W3CDTF">2014-12-01T08:37:15Z</dcterms:created>
  <dcterms:modified xsi:type="dcterms:W3CDTF">2015-04-18T04:43:40Z</dcterms:modified>
</cp:coreProperties>
</file>