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3" r:id="rId2"/>
    <p:sldId id="259" r:id="rId3"/>
    <p:sldId id="264" r:id="rId4"/>
    <p:sldId id="265" r:id="rId5"/>
    <p:sldId id="266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31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A1ADC-3FB7-40DA-B2DE-355D9B030C78}" type="datetimeFigureOut">
              <a:rPr lang="ko-KR" altLang="en-US" smtClean="0"/>
              <a:t>2015-04-18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344A0-AA20-403B-B262-2ACEA066A2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6920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E9EB-5882-4F14-9D7A-E43319FAAE5D}" type="datetime1">
              <a:rPr lang="ko-KR" altLang="en-US" smtClean="0"/>
              <a:t>2015-04-18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6641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E5BE4-290A-4A67-9142-8569AAC90C2F}" type="datetime1">
              <a:rPr lang="ko-KR" altLang="en-US" smtClean="0"/>
              <a:t>2015-04-18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6531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D7AA9-974F-41EE-AA93-9A7D5FC26AF0}" type="datetime1">
              <a:rPr lang="ko-KR" altLang="en-US" smtClean="0"/>
              <a:t>2015-04-18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09547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78F7-13A7-47A7-A538-4854C83EAB76}" type="datetime1">
              <a:rPr lang="ko-KR" altLang="en-US" smtClean="0"/>
              <a:t>2015-04-18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6674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BB34-6711-40F2-9C7B-47A61743D4AD}" type="datetime1">
              <a:rPr lang="ko-KR" altLang="en-US" smtClean="0"/>
              <a:t>2015-04-18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607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0FF5-5FAF-43AE-9E0C-CC3EA1B81862}" type="datetime1">
              <a:rPr lang="ko-KR" altLang="en-US" smtClean="0"/>
              <a:t>2015-04-18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2311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AB40-AB99-4455-AC5A-01B404C2C00C}" type="datetime1">
              <a:rPr lang="ko-KR" altLang="en-US" smtClean="0"/>
              <a:t>2015-04-18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2800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C0ECE-794B-4B99-8E02-3BB1152032F2}" type="datetime1">
              <a:rPr lang="ko-KR" altLang="en-US" smtClean="0"/>
              <a:t>2015-04-18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0113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503B-EE7A-4049-8A0E-70C0A8C6708E}" type="datetime1">
              <a:rPr lang="ko-KR" altLang="en-US" smtClean="0"/>
              <a:t>2015-04-18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8047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CB6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 userDrawn="1"/>
        </p:nvSpPr>
        <p:spPr>
          <a:xfrm>
            <a:off x="-1" y="0"/>
            <a:ext cx="12192001" cy="6381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4024" y="0"/>
            <a:ext cx="1307976" cy="547715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46950">
            <a:off x="912862" y="1501027"/>
            <a:ext cx="906179" cy="86409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</p:pic>
      <p:pic>
        <p:nvPicPr>
          <p:cNvPr id="13" name="그림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34977">
            <a:off x="1431126" y="3918880"/>
            <a:ext cx="1831067" cy="174603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</p:pic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34977">
            <a:off x="5372299" y="2151620"/>
            <a:ext cx="1131884" cy="107932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</p:pic>
      <p:pic>
        <p:nvPicPr>
          <p:cNvPr id="15" name="그림 1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34977">
            <a:off x="9650526" y="745965"/>
            <a:ext cx="1131884" cy="107932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</p:pic>
      <p:pic>
        <p:nvPicPr>
          <p:cNvPr id="10" name="그림 9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46778">
            <a:off x="5290847" y="-173034"/>
            <a:ext cx="7554916" cy="7204068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</p:spTree>
    <p:extLst>
      <p:ext uri="{BB962C8B-B14F-4D97-AF65-F5344CB8AC3E}">
        <p14:creationId xmlns:p14="http://schemas.microsoft.com/office/powerpoint/2010/main" val="2171257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G:\이재훈책임님\티스타즈PPT_2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986" t="22046" r="10485" b="9758"/>
          <a:stretch/>
        </p:blipFill>
        <p:spPr bwMode="auto">
          <a:xfrm>
            <a:off x="6395633" y="1301858"/>
            <a:ext cx="5796367" cy="5556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 userDrawn="1"/>
        </p:nvSpPr>
        <p:spPr>
          <a:xfrm>
            <a:off x="7452765" y="176272"/>
            <a:ext cx="41276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60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13</a:t>
            </a:r>
            <a:r>
              <a:rPr lang="ko-KR" altLang="en-US" sz="160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강</a:t>
            </a:r>
            <a:r>
              <a:rPr lang="en-US" altLang="ko-KR" sz="160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_CSS </a:t>
            </a:r>
            <a:r>
              <a:rPr lang="ko-KR" altLang="en-US" sz="160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속성</a:t>
            </a:r>
            <a:r>
              <a:rPr lang="en-US" altLang="ko-KR" sz="160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-IV</a:t>
            </a:r>
            <a:endParaRPr lang="ko-KR" altLang="en-US" sz="1600" dirty="0">
              <a:latin typeface="+mj-ea"/>
              <a:ea typeface="+mj-ea"/>
            </a:endParaRPr>
          </a:p>
        </p:txBody>
      </p:sp>
      <p:pic>
        <p:nvPicPr>
          <p:cNvPr id="8" name="그림 7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6"/>
            <a:ext cx="1307976" cy="547715"/>
          </a:xfrm>
          <a:prstGeom prst="rect">
            <a:avLst/>
          </a:prstGeom>
        </p:spPr>
      </p:pic>
      <p:sp>
        <p:nvSpPr>
          <p:cNvPr id="9" name="이등변 삼각형 8"/>
          <p:cNvSpPr/>
          <p:nvPr userDrawn="1"/>
        </p:nvSpPr>
        <p:spPr>
          <a:xfrm rot="16200000">
            <a:off x="11611880" y="-31439"/>
            <a:ext cx="548681" cy="611559"/>
          </a:xfrm>
          <a:prstGeom prst="triangle">
            <a:avLst>
              <a:gd name="adj" fmla="val 100000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날짜 개체 틀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9E6BA691-BC9B-4A68-9744-1B809170C141}" type="datetime1">
              <a:rPr lang="ko-KR" altLang="en-US" smtClean="0"/>
              <a:t>2015-04-18</a:t>
            </a:fld>
            <a:endParaRPr lang="ko-KR" altLang="en-US"/>
          </a:p>
        </p:txBody>
      </p:sp>
      <p:sp>
        <p:nvSpPr>
          <p:cNvPr id="12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3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3270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D5985-9155-4A4F-A545-EFF2E5BDFE10}" type="datetime1">
              <a:rPr lang="ko-KR" altLang="en-US" smtClean="0"/>
              <a:t>2015-04-18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52552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78468-8E36-4528-8629-5ECE6BEC95B9}" type="datetime1">
              <a:rPr lang="ko-KR" altLang="en-US" smtClean="0"/>
              <a:t>2015-04-18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6103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2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9708" y="3500063"/>
            <a:ext cx="44447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spc="-150" dirty="0" smtClean="0">
                <a:solidFill>
                  <a:srgbClr val="0070C0"/>
                </a:solidFill>
                <a:latin typeface="+mj-ea"/>
                <a:ea typeface="+mj-ea"/>
              </a:rPr>
              <a:t>13</a:t>
            </a:r>
            <a:r>
              <a:rPr lang="ko-KR" altLang="en-US" sz="2000" spc="-150" dirty="0" smtClean="0">
                <a:solidFill>
                  <a:srgbClr val="0070C0"/>
                </a:solidFill>
                <a:latin typeface="+mj-ea"/>
                <a:ea typeface="+mj-ea"/>
              </a:rPr>
              <a:t>강</a:t>
            </a:r>
            <a:r>
              <a:rPr lang="en-US" altLang="ko-KR" sz="2000" spc="-150" dirty="0" smtClean="0">
                <a:solidFill>
                  <a:srgbClr val="0070C0"/>
                </a:solidFill>
                <a:latin typeface="+mj-ea"/>
                <a:ea typeface="+mj-ea"/>
              </a:rPr>
              <a:t>_CSS </a:t>
            </a:r>
            <a:r>
              <a:rPr lang="ko-KR" altLang="en-US" sz="2000" spc="-150" dirty="0" smtClean="0">
                <a:solidFill>
                  <a:srgbClr val="0070C0"/>
                </a:solidFill>
                <a:latin typeface="+mj-ea"/>
                <a:ea typeface="+mj-ea"/>
              </a:rPr>
              <a:t>속성</a:t>
            </a:r>
            <a:r>
              <a:rPr lang="en-US" altLang="ko-KR" sz="2000" spc="-150" dirty="0" smtClean="0">
                <a:solidFill>
                  <a:srgbClr val="0070C0"/>
                </a:solidFill>
                <a:latin typeface="+mj-ea"/>
                <a:ea typeface="+mj-ea"/>
              </a:rPr>
              <a:t>-IV</a:t>
            </a:r>
            <a:endParaRPr lang="ko-KR" altLang="en-US" sz="2000" spc="-150" dirty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09012" y="3900173"/>
            <a:ext cx="41954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float 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속성</a:t>
            </a:r>
            <a:endParaRPr lang="en-US" altLang="ko-KR" sz="12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marL="171450" indent="-171450">
              <a:buFontTx/>
              <a:buChar char="-"/>
            </a:pPr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gradient 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속성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504432" y="4959417"/>
            <a:ext cx="2094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i="1" dirty="0" smtClean="0"/>
              <a:t>Lecturer</a:t>
            </a:r>
            <a:r>
              <a:rPr lang="en-US" altLang="ko-KR" sz="1200" dirty="0" smtClean="0"/>
              <a:t>  </a:t>
            </a:r>
            <a:r>
              <a:rPr lang="en-US" altLang="ko-KR" sz="1200" dirty="0"/>
              <a:t>K</a:t>
            </a:r>
            <a:r>
              <a:rPr lang="en-US" altLang="ko-KR" sz="1200" dirty="0" smtClean="0"/>
              <a:t>im </a:t>
            </a:r>
            <a:r>
              <a:rPr lang="en-US" altLang="ko-KR" sz="1200" dirty="0" err="1" smtClean="0"/>
              <a:t>Myoung</a:t>
            </a:r>
            <a:r>
              <a:rPr lang="en-US" altLang="ko-KR" sz="1200" dirty="0"/>
              <a:t>-</a:t>
            </a:r>
            <a:r>
              <a:rPr lang="en-US" altLang="ko-KR" sz="1200" dirty="0" smtClean="0"/>
              <a:t>Ho</a:t>
            </a:r>
          </a:p>
          <a:p>
            <a:pPr algn="r"/>
            <a:r>
              <a:rPr lang="en-US" altLang="ko-KR" sz="1200" i="1" dirty="0" smtClean="0"/>
              <a:t>Nickname</a:t>
            </a:r>
            <a:r>
              <a:rPr lang="en-US" altLang="ko-KR" sz="1200" dirty="0" smtClean="0"/>
              <a:t>  </a:t>
            </a:r>
            <a:r>
              <a:rPr lang="ko-KR" altLang="en-US" sz="1200" dirty="0" err="1" smtClean="0"/>
              <a:t>블스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algn="r"/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blogstudy@naver.com</a:t>
            </a:r>
            <a:endParaRPr lang="ko-KR" altLang="en-US" sz="12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8085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7008" y="760205"/>
            <a:ext cx="10676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+mn-ea"/>
              </a:rPr>
              <a:t>13</a:t>
            </a:r>
            <a:r>
              <a:rPr lang="en-US" altLang="ko-KR" sz="1600" b="1" kern="1200" dirty="0" smtClean="0">
                <a:solidFill>
                  <a:schemeClr val="tx1"/>
                </a:solidFill>
                <a:effectLst/>
                <a:latin typeface="+mn-ea"/>
                <a:ea typeface="+mn-ea"/>
              </a:rPr>
              <a:t>-1.</a:t>
            </a:r>
            <a:r>
              <a:rPr lang="en-US" altLang="ko-KR" sz="1600" b="1" dirty="0" smtClean="0">
                <a:latin typeface="+mn-ea"/>
              </a:rPr>
              <a:t> float </a:t>
            </a:r>
            <a:r>
              <a:rPr lang="ko-KR" altLang="en-US" sz="1600" b="1" dirty="0" smtClean="0">
                <a:latin typeface="+mn-ea"/>
              </a:rPr>
              <a:t>속성</a:t>
            </a:r>
            <a:endParaRPr lang="ko-KR" altLang="en-US" sz="1600" b="1" dirty="0">
              <a:latin typeface="+mn-ea"/>
              <a:ea typeface="+mn-ea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6336738" y="6380626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2</a:t>
            </a:fld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77008" y="1116906"/>
            <a:ext cx="10676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positon</a:t>
            </a:r>
            <a:r>
              <a:rPr lang="ko-KR" altLang="en-US" sz="1200" dirty="0" smtClean="0"/>
              <a:t>속성과 함께 요소의 위치를 설정하기 위한 속성 입니다</a:t>
            </a:r>
            <a:r>
              <a:rPr lang="en-US" altLang="ko-KR" sz="1200" dirty="0" smtClean="0"/>
              <a:t>.</a:t>
            </a:r>
          </a:p>
          <a:p>
            <a:r>
              <a:rPr lang="en-US" altLang="ko-KR" sz="1200" dirty="0" smtClean="0"/>
              <a:t>(html_css_13_1_ex1)</a:t>
            </a:r>
            <a:endParaRPr lang="en-US" altLang="ko-KR" sz="1200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677008" y="1107832"/>
            <a:ext cx="10676792" cy="0"/>
          </a:xfrm>
          <a:prstGeom prst="line">
            <a:avLst/>
          </a:prstGeom>
          <a:ln w="12700" cmpd="dbl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008" y="2074090"/>
            <a:ext cx="5000625" cy="2628900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2573" y="2074090"/>
            <a:ext cx="2514600" cy="3886200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63000" y="1998907"/>
            <a:ext cx="2590800" cy="3876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23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7008" y="760205"/>
            <a:ext cx="10676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+mn-ea"/>
              </a:rPr>
              <a:t>13</a:t>
            </a:r>
            <a:r>
              <a:rPr lang="en-US" altLang="ko-KR" sz="1600" b="1" kern="1200" dirty="0" smtClean="0">
                <a:solidFill>
                  <a:schemeClr val="tx1"/>
                </a:solidFill>
                <a:effectLst/>
                <a:latin typeface="+mn-ea"/>
                <a:ea typeface="+mn-ea"/>
              </a:rPr>
              <a:t>-1.</a:t>
            </a:r>
            <a:r>
              <a:rPr lang="en-US" altLang="ko-KR" sz="1600" b="1" dirty="0" smtClean="0">
                <a:latin typeface="+mn-ea"/>
              </a:rPr>
              <a:t> float </a:t>
            </a:r>
            <a:r>
              <a:rPr lang="ko-KR" altLang="en-US" sz="1600" b="1" dirty="0" smtClean="0">
                <a:latin typeface="+mn-ea"/>
              </a:rPr>
              <a:t>속성</a:t>
            </a:r>
            <a:endParaRPr lang="ko-KR" altLang="en-US" sz="1600" b="1" dirty="0">
              <a:latin typeface="+mn-ea"/>
              <a:ea typeface="+mn-ea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6336738" y="6380626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3</a:t>
            </a:fld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77008" y="1116906"/>
            <a:ext cx="10676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positon</a:t>
            </a:r>
            <a:r>
              <a:rPr lang="ko-KR" altLang="en-US" sz="1200" dirty="0" smtClean="0"/>
              <a:t>속성과 함께 요소의 위치를 설정하기 위한 속성 입니다</a:t>
            </a:r>
            <a:r>
              <a:rPr lang="en-US" altLang="ko-KR" sz="1200" dirty="0" smtClean="0"/>
              <a:t>.</a:t>
            </a:r>
          </a:p>
          <a:p>
            <a:r>
              <a:rPr lang="en-US" altLang="ko-KR" sz="1200" dirty="0" smtClean="0"/>
              <a:t>(html_css_13_1_ex2)</a:t>
            </a:r>
            <a:endParaRPr lang="en-US" altLang="ko-KR" sz="1200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677008" y="1107832"/>
            <a:ext cx="10676792" cy="0"/>
          </a:xfrm>
          <a:prstGeom prst="line">
            <a:avLst/>
          </a:prstGeom>
          <a:ln w="12700" cmpd="dbl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443" y="4645307"/>
            <a:ext cx="6025583" cy="1917881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443" y="1648481"/>
            <a:ext cx="6018425" cy="2926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00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7008" y="760205"/>
            <a:ext cx="10676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+mn-ea"/>
              </a:rPr>
              <a:t>13</a:t>
            </a:r>
            <a:r>
              <a:rPr lang="en-US" altLang="ko-KR" sz="1600" b="1" kern="1200" dirty="0" smtClean="0">
                <a:solidFill>
                  <a:schemeClr val="tx1"/>
                </a:solidFill>
                <a:effectLst/>
                <a:latin typeface="+mn-ea"/>
                <a:ea typeface="+mn-ea"/>
              </a:rPr>
              <a:t>-1.</a:t>
            </a:r>
            <a:r>
              <a:rPr lang="en-US" altLang="ko-KR" sz="1600" b="1" dirty="0" smtClean="0">
                <a:latin typeface="+mn-ea"/>
              </a:rPr>
              <a:t> float </a:t>
            </a:r>
            <a:r>
              <a:rPr lang="ko-KR" altLang="en-US" sz="1600" b="1" dirty="0" smtClean="0">
                <a:latin typeface="+mn-ea"/>
              </a:rPr>
              <a:t>속성</a:t>
            </a:r>
            <a:endParaRPr lang="ko-KR" altLang="en-US" sz="1600" b="1" dirty="0">
              <a:latin typeface="+mn-ea"/>
              <a:ea typeface="+mn-ea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6336738" y="6380626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4</a:t>
            </a:fld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77008" y="1116906"/>
            <a:ext cx="10676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positon</a:t>
            </a:r>
            <a:r>
              <a:rPr lang="ko-KR" altLang="en-US" sz="1200" dirty="0" smtClean="0"/>
              <a:t>속성과 함께 요소의 위치를 설정하기 위한 속성 입니다</a:t>
            </a:r>
            <a:r>
              <a:rPr lang="en-US" altLang="ko-KR" sz="1200" dirty="0" smtClean="0"/>
              <a:t>.</a:t>
            </a:r>
          </a:p>
          <a:p>
            <a:r>
              <a:rPr lang="en-US" altLang="ko-KR" sz="1200" dirty="0" smtClean="0"/>
              <a:t>(html_css_13_1_ex3)</a:t>
            </a:r>
            <a:endParaRPr lang="en-US" altLang="ko-KR" sz="1200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677008" y="1107832"/>
            <a:ext cx="10676792" cy="0"/>
          </a:xfrm>
          <a:prstGeom prst="line">
            <a:avLst/>
          </a:prstGeom>
          <a:ln w="12700" cmpd="dbl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136" y="1593235"/>
            <a:ext cx="5911082" cy="5152516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6943" y="1578571"/>
            <a:ext cx="2695575" cy="516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10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7008" y="760205"/>
            <a:ext cx="10676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+mn-ea"/>
              </a:rPr>
              <a:t>13</a:t>
            </a:r>
            <a:r>
              <a:rPr lang="en-US" altLang="ko-KR" sz="1600" b="1" kern="1200" dirty="0" smtClean="0">
                <a:solidFill>
                  <a:schemeClr val="tx1"/>
                </a:solidFill>
                <a:effectLst/>
                <a:latin typeface="+mn-ea"/>
                <a:ea typeface="+mn-ea"/>
              </a:rPr>
              <a:t>-2.</a:t>
            </a:r>
            <a:r>
              <a:rPr lang="en-US" altLang="ko-KR" sz="1600" b="1" dirty="0" smtClean="0">
                <a:latin typeface="+mn-ea"/>
              </a:rPr>
              <a:t> gradient </a:t>
            </a:r>
            <a:r>
              <a:rPr lang="ko-KR" altLang="en-US" sz="1600" b="1" dirty="0" smtClean="0">
                <a:latin typeface="+mn-ea"/>
              </a:rPr>
              <a:t>속성</a:t>
            </a:r>
            <a:endParaRPr lang="ko-KR" altLang="en-US" sz="1600" b="1" dirty="0">
              <a:latin typeface="+mn-ea"/>
              <a:ea typeface="+mn-ea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6336738" y="6380626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5</a:t>
            </a:fld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77008" y="1116906"/>
            <a:ext cx="10676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2</a:t>
            </a:r>
            <a:r>
              <a:rPr lang="ko-KR" altLang="en-US" sz="1200" dirty="0" smtClean="0"/>
              <a:t>가지 이상의 색을 표현 할 때 사용되는 속성 입니다</a:t>
            </a:r>
            <a:r>
              <a:rPr lang="en-US" altLang="ko-KR" sz="1200" dirty="0" smtClean="0"/>
              <a:t>.</a:t>
            </a:r>
          </a:p>
          <a:p>
            <a:r>
              <a:rPr lang="en-US" altLang="ko-KR" sz="1200" dirty="0" smtClean="0"/>
              <a:t>(html_css_13_2_ex1)</a:t>
            </a:r>
            <a:endParaRPr lang="en-US" altLang="ko-KR" sz="1200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677008" y="1107832"/>
            <a:ext cx="10676792" cy="0"/>
          </a:xfrm>
          <a:prstGeom prst="line">
            <a:avLst/>
          </a:prstGeom>
          <a:ln w="12700" cmpd="dbl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008" y="4153195"/>
            <a:ext cx="7829550" cy="1076325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008" y="5406425"/>
            <a:ext cx="10555504" cy="1159316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3728" y="1668296"/>
            <a:ext cx="3280790" cy="2346023"/>
          </a:xfrm>
          <a:prstGeom prst="rect">
            <a:avLst/>
          </a:prstGeom>
        </p:spPr>
      </p:pic>
      <p:sp>
        <p:nvSpPr>
          <p:cNvPr id="9" name="직사각형 8"/>
          <p:cNvSpPr/>
          <p:nvPr/>
        </p:nvSpPr>
        <p:spPr>
          <a:xfrm>
            <a:off x="4199766" y="1666862"/>
            <a:ext cx="5049430" cy="4855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/>
              <a:t>http://colorzilla.com/gradient-editor/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285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5792</TotalTime>
  <Words>94</Words>
  <Application>Microsoft Office PowerPoint</Application>
  <PresentationFormat>와이드스크린</PresentationFormat>
  <Paragraphs>23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8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ho</dc:creator>
  <cp:lastModifiedBy>ho</cp:lastModifiedBy>
  <cp:revision>1510</cp:revision>
  <dcterms:created xsi:type="dcterms:W3CDTF">2014-12-01T08:37:15Z</dcterms:created>
  <dcterms:modified xsi:type="dcterms:W3CDTF">2015-04-18T04:43:40Z</dcterms:modified>
</cp:coreProperties>
</file>