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9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12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_CSS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속성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-III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12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_CSS 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속성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-III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font-family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font-size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font-style, font-weight, line-height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text-align, text-decoration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position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position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position </a:t>
            </a:r>
            <a:r>
              <a:rPr lang="ko-KR" altLang="en-US" sz="1200" dirty="0" smtClean="0"/>
              <a:t>속성 중 </a:t>
            </a:r>
            <a:r>
              <a:rPr lang="en-US" altLang="ko-KR" sz="1200" dirty="0" smtClean="0"/>
              <a:t>relative, absolute</a:t>
            </a:r>
            <a:r>
              <a:rPr lang="ko-KR" altLang="en-US" sz="1200" dirty="0" smtClean="0"/>
              <a:t>혼합</a:t>
            </a:r>
            <a:endParaRPr lang="en-US" altLang="ko-KR" sz="1200" dirty="0" smtClean="0"/>
          </a:p>
          <a:p>
            <a:r>
              <a:rPr lang="en-US" altLang="ko-KR" sz="1200" dirty="0" smtClean="0"/>
              <a:t>(html_css_12_4_ex5)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1745274"/>
            <a:ext cx="4511386" cy="273627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2127" y="1745274"/>
            <a:ext cx="25336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font-family , font-size </a:t>
            </a:r>
            <a:r>
              <a:rPr lang="ko-KR" altLang="en-US" sz="1600" b="1" dirty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글꼴 및 폰트 사이즈 관련 속성을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(html_css_12_1_ex1)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45" y="1676059"/>
            <a:ext cx="5467393" cy="483048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210" y="1805241"/>
            <a:ext cx="5195455" cy="36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font-style, </a:t>
            </a:r>
            <a:r>
              <a:rPr lang="en-US" altLang="ko-KR" sz="1600" b="1" dirty="0" smtClean="0">
                <a:latin typeface="+mn-ea"/>
              </a:rPr>
              <a:t>font-weight, line-height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글꼴 및 폰트 사이즈 관련 속성을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(html_css_12_2_ex1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html_css_12_2_ex2)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74" y="1766052"/>
            <a:ext cx="6459682" cy="479713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495" y="1894039"/>
            <a:ext cx="2043545" cy="365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font-style, </a:t>
            </a:r>
            <a:r>
              <a:rPr lang="en-US" altLang="ko-KR" sz="1600" b="1" dirty="0" smtClean="0">
                <a:latin typeface="+mn-ea"/>
              </a:rPr>
              <a:t>font-weight, line-height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글꼴 및 폰트 사이즈 관련 속성을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(html_css_12_2_ex1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html_css_12_2_ex2)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1850229"/>
            <a:ext cx="7135091" cy="109970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074" y="1850229"/>
            <a:ext cx="2952750" cy="454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>
                <a:latin typeface="+mn-ea"/>
              </a:rPr>
              <a:t> text-align, text-decoration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글자에 대한 정렬과 간단한 글꼴모양의 속성을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(html_css_12_3_ex1)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794" y="1907911"/>
            <a:ext cx="78486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position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position </a:t>
            </a:r>
            <a:r>
              <a:rPr lang="ko-KR" altLang="en-US" sz="1200" dirty="0" smtClean="0"/>
              <a:t>속성 중 </a:t>
            </a:r>
            <a:r>
              <a:rPr lang="en-US" altLang="ko-KR" sz="1200" dirty="0" smtClean="0"/>
              <a:t>absolute </a:t>
            </a:r>
            <a:r>
              <a:rPr lang="ko-KR" altLang="en-US" sz="1200" dirty="0" smtClean="0"/>
              <a:t>속성값에 대해서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(html_css_12_4_ex1)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932" y="1587644"/>
            <a:ext cx="4896323" cy="483334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602" y="1511449"/>
            <a:ext cx="1797940" cy="498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position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position </a:t>
            </a:r>
            <a:r>
              <a:rPr lang="ko-KR" altLang="en-US" sz="1200" dirty="0" smtClean="0"/>
              <a:t>속성 중 </a:t>
            </a:r>
            <a:r>
              <a:rPr lang="en-US" altLang="ko-KR" sz="1200" dirty="0" smtClean="0"/>
              <a:t>fixed </a:t>
            </a:r>
            <a:r>
              <a:rPr lang="ko-KR" altLang="en-US" sz="1200" dirty="0" smtClean="0"/>
              <a:t>속성값에 대해서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(html_css_12_4_ex2)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33" y="1643250"/>
            <a:ext cx="4959297" cy="491993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043" y="1643250"/>
            <a:ext cx="1880740" cy="499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position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position </a:t>
            </a:r>
            <a:r>
              <a:rPr lang="ko-KR" altLang="en-US" sz="1200" dirty="0" smtClean="0"/>
              <a:t>속성 중 </a:t>
            </a:r>
            <a:r>
              <a:rPr lang="en-US" altLang="ko-KR" sz="1200" dirty="0" smtClean="0"/>
              <a:t>static </a:t>
            </a:r>
            <a:r>
              <a:rPr lang="ko-KR" altLang="en-US" sz="1200" dirty="0" smtClean="0"/>
              <a:t>속성값에 대해서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(html_css_12_4_ex3)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304" y="2188152"/>
            <a:ext cx="2247900" cy="22098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852" y="2105226"/>
            <a:ext cx="292417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12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position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position </a:t>
            </a:r>
            <a:r>
              <a:rPr lang="ko-KR" altLang="en-US" sz="1200" dirty="0" smtClean="0"/>
              <a:t>속성 중 </a:t>
            </a:r>
            <a:r>
              <a:rPr lang="en-US" altLang="ko-KR" sz="1200" dirty="0" smtClean="0"/>
              <a:t>relative </a:t>
            </a:r>
            <a:r>
              <a:rPr lang="ko-KR" altLang="en-US" sz="1200" dirty="0" smtClean="0"/>
              <a:t>속성값에 대해서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(html_css_12_4_ex4)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65" y="1666865"/>
            <a:ext cx="4132748" cy="489632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4904" y="1624369"/>
            <a:ext cx="287655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5728</TotalTime>
  <Words>196</Words>
  <Application>Microsoft Office PowerPoint</Application>
  <PresentationFormat>와이드스크린</PresentationFormat>
  <Paragraphs>44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1486</cp:revision>
  <dcterms:created xsi:type="dcterms:W3CDTF">2014-12-01T08:37:15Z</dcterms:created>
  <dcterms:modified xsi:type="dcterms:W3CDTF">2015-04-28T14:47:45Z</dcterms:modified>
</cp:coreProperties>
</file>