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9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A1ADC-3FB7-40DA-B2DE-355D9B030C78}" type="datetimeFigureOut">
              <a:rPr lang="ko-KR" altLang="en-US" smtClean="0"/>
              <a:t>2015-04-17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44A0-AA20-403B-B262-2ACEA066A2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92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E9EB-5882-4F14-9D7A-E43319FAAE5D}" type="datetime1">
              <a:rPr lang="ko-KR" altLang="en-US" smtClean="0"/>
              <a:t>2015-04-17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64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5BE4-290A-4A67-9142-8569AAC90C2F}" type="datetime1">
              <a:rPr lang="ko-KR" altLang="en-US" smtClean="0"/>
              <a:t>2015-04-17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53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7AA9-974F-41EE-AA93-9A7D5FC26AF0}" type="datetime1">
              <a:rPr lang="ko-KR" altLang="en-US" smtClean="0"/>
              <a:t>2015-04-17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95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78F7-13A7-47A7-A538-4854C83EAB76}" type="datetime1">
              <a:rPr lang="ko-KR" altLang="en-US" smtClean="0"/>
              <a:t>2015-04-17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67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B34-6711-40F2-9C7B-47A61743D4AD}" type="datetime1">
              <a:rPr lang="ko-KR" altLang="en-US" smtClean="0"/>
              <a:t>2015-04-17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07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0FF5-5FAF-43AE-9E0C-CC3EA1B81862}" type="datetime1">
              <a:rPr lang="ko-KR" altLang="en-US" smtClean="0"/>
              <a:t>2015-04-17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31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B40-AB99-4455-AC5A-01B404C2C00C}" type="datetime1">
              <a:rPr lang="ko-KR" altLang="en-US" smtClean="0"/>
              <a:t>2015-04-17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80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0ECE-794B-4B99-8E02-3BB1152032F2}" type="datetime1">
              <a:rPr lang="ko-KR" altLang="en-US" smtClean="0"/>
              <a:t>2015-04-17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11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503B-EE7A-4049-8A0E-70C0A8C6708E}" type="datetime1">
              <a:rPr lang="ko-KR" altLang="en-US" smtClean="0"/>
              <a:t>2015-04-17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04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B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-1" y="0"/>
            <a:ext cx="12192001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24" y="0"/>
            <a:ext cx="1307976" cy="54771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6950">
            <a:off x="912862" y="1501027"/>
            <a:ext cx="906179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1431126" y="3918880"/>
            <a:ext cx="1831067" cy="1746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5372299" y="2151620"/>
            <a:ext cx="1131884" cy="1079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9650526" y="745965"/>
            <a:ext cx="1131884" cy="1079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778">
            <a:off x="5290847" y="-173034"/>
            <a:ext cx="7554916" cy="72040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7125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이재훈책임님\티스타즈PPT_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6" t="22046" r="10485" b="9758"/>
          <a:stretch/>
        </p:blipFill>
        <p:spPr bwMode="auto">
          <a:xfrm>
            <a:off x="6395633" y="1301858"/>
            <a:ext cx="5796367" cy="5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7452765" y="176272"/>
            <a:ext cx="4127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11</a:t>
            </a:r>
            <a:r>
              <a:rPr lang="ko-KR" altLang="en-US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강</a:t>
            </a:r>
            <a:r>
              <a:rPr lang="en-US" altLang="ko-KR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_CSS </a:t>
            </a:r>
            <a:r>
              <a:rPr lang="ko-KR" altLang="en-US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속성</a:t>
            </a:r>
            <a:r>
              <a:rPr lang="en-US" altLang="ko-KR" sz="160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-II</a:t>
            </a:r>
            <a:endParaRPr lang="ko-KR" altLang="en-US" sz="1600" dirty="0">
              <a:latin typeface="+mj-ea"/>
              <a:ea typeface="+mj-ea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"/>
            <a:ext cx="1307976" cy="547715"/>
          </a:xfrm>
          <a:prstGeom prst="rect">
            <a:avLst/>
          </a:prstGeom>
        </p:spPr>
      </p:pic>
      <p:sp>
        <p:nvSpPr>
          <p:cNvPr id="9" name="이등변 삼각형 8"/>
          <p:cNvSpPr/>
          <p:nvPr userDrawn="1"/>
        </p:nvSpPr>
        <p:spPr>
          <a:xfrm rot="16200000">
            <a:off x="11611880" y="-31439"/>
            <a:ext cx="548681" cy="611559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6BA691-BC9B-4A68-9744-1B809170C141}" type="datetime1">
              <a:rPr lang="ko-KR" altLang="en-US" smtClean="0"/>
              <a:t>2015-04-17</a:t>
            </a:fld>
            <a:endParaRPr lang="ko-KR" alt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27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5985-9155-4A4F-A545-EFF2E5BDFE10}" type="datetime1">
              <a:rPr lang="ko-KR" altLang="en-US" smtClean="0"/>
              <a:t>2015-04-17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25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468-8E36-4528-8629-5ECE6BEC95B9}" type="datetime1">
              <a:rPr lang="ko-KR" altLang="en-US" smtClean="0"/>
              <a:t>2015-04-17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10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9708" y="3500063"/>
            <a:ext cx="444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150" dirty="0" smtClean="0">
                <a:solidFill>
                  <a:srgbClr val="0070C0"/>
                </a:solidFill>
                <a:latin typeface="+mj-ea"/>
                <a:ea typeface="+mj-ea"/>
              </a:rPr>
              <a:t>11</a:t>
            </a:r>
            <a:r>
              <a:rPr lang="ko-KR" altLang="en-US" sz="2000" spc="-150" dirty="0" smtClean="0">
                <a:solidFill>
                  <a:srgbClr val="0070C0"/>
                </a:solidFill>
                <a:latin typeface="+mj-ea"/>
                <a:ea typeface="+mj-ea"/>
              </a:rPr>
              <a:t>강</a:t>
            </a:r>
            <a:r>
              <a:rPr lang="en-US" altLang="ko-KR" sz="2000" spc="-150" dirty="0" smtClean="0">
                <a:solidFill>
                  <a:srgbClr val="0070C0"/>
                </a:solidFill>
                <a:latin typeface="+mj-ea"/>
                <a:ea typeface="+mj-ea"/>
              </a:rPr>
              <a:t>_CSS </a:t>
            </a:r>
            <a:r>
              <a:rPr lang="ko-KR" altLang="en-US" sz="2000" spc="-150" dirty="0" smtClean="0">
                <a:solidFill>
                  <a:srgbClr val="0070C0"/>
                </a:solidFill>
                <a:latin typeface="+mj-ea"/>
                <a:ea typeface="+mj-ea"/>
              </a:rPr>
              <a:t>속성</a:t>
            </a:r>
            <a:r>
              <a:rPr lang="en-US" altLang="ko-KR" sz="2000" spc="-150" dirty="0" smtClean="0">
                <a:solidFill>
                  <a:srgbClr val="0070C0"/>
                </a:solidFill>
                <a:latin typeface="+mj-ea"/>
                <a:ea typeface="+mj-ea"/>
              </a:rPr>
              <a:t>-II</a:t>
            </a:r>
            <a:endParaRPr lang="ko-KR" altLang="en-US" sz="2000" spc="-15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9012" y="3900173"/>
            <a:ext cx="419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margin 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및 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padding 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속성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box-sizing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속성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border 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속성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background-image 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속성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4432" y="4959417"/>
            <a:ext cx="209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 smtClean="0"/>
              <a:t>Lecturer</a:t>
            </a:r>
            <a:r>
              <a:rPr lang="en-US" altLang="ko-KR" sz="1200" dirty="0" smtClean="0"/>
              <a:t>  </a:t>
            </a:r>
            <a:r>
              <a:rPr lang="en-US" altLang="ko-KR" sz="1200" dirty="0"/>
              <a:t>K</a:t>
            </a:r>
            <a:r>
              <a:rPr lang="en-US" altLang="ko-KR" sz="1200" dirty="0" smtClean="0"/>
              <a:t>im </a:t>
            </a:r>
            <a:r>
              <a:rPr lang="en-US" altLang="ko-KR" sz="1200" dirty="0" err="1" smtClean="0"/>
              <a:t>Myoung</a:t>
            </a:r>
            <a:r>
              <a:rPr lang="en-US" altLang="ko-KR" sz="1200" dirty="0"/>
              <a:t>-</a:t>
            </a:r>
            <a:r>
              <a:rPr lang="en-US" altLang="ko-KR" sz="1200" dirty="0" smtClean="0"/>
              <a:t>Ho</a:t>
            </a:r>
          </a:p>
          <a:p>
            <a:pPr algn="r"/>
            <a:r>
              <a:rPr lang="en-US" altLang="ko-KR" sz="1200" i="1" dirty="0" smtClean="0"/>
              <a:t>Nickname</a:t>
            </a:r>
            <a:r>
              <a:rPr lang="en-US" altLang="ko-KR" sz="1200" dirty="0" smtClean="0"/>
              <a:t>  </a:t>
            </a:r>
            <a:r>
              <a:rPr lang="ko-KR" altLang="en-US" sz="1200" dirty="0" err="1" smtClean="0"/>
              <a:t>블스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/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blogstudy@naver.com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08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11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-1.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margin </a:t>
            </a:r>
            <a:r>
              <a:rPr lang="ko-KR" altLang="en-US" sz="1600" b="1" dirty="0" smtClean="0">
                <a:latin typeface="+mn-ea"/>
              </a:rPr>
              <a:t>및 </a:t>
            </a:r>
            <a:r>
              <a:rPr lang="en-US" altLang="ko-KR" sz="1600" b="1" dirty="0" smtClean="0">
                <a:latin typeface="+mn-ea"/>
              </a:rPr>
              <a:t>padding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속성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336738" y="6380626"/>
            <a:ext cx="2743200" cy="365125"/>
          </a:xfrm>
        </p:spPr>
        <p:txBody>
          <a:bodyPr/>
          <a:lstStyle/>
          <a:p>
            <a:fld id="{CFC7ED37-DDEF-4DB7-963E-342CD9877B0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7008" y="1116906"/>
            <a:ext cx="1067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margin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및 </a:t>
            </a:r>
            <a:r>
              <a:rPr lang="en-US" altLang="ko-KR" sz="1200" dirty="0" smtClean="0"/>
              <a:t>padding </a:t>
            </a:r>
            <a:r>
              <a:rPr lang="ko-KR" altLang="en-US" sz="1200" dirty="0" smtClean="0"/>
              <a:t>속성은 아주 중요한 속성으로 정확한 속성의 의미를 알아야 합니다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무한 반복을 통해 완전히 습득 합니다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(</a:t>
            </a:r>
            <a:r>
              <a:rPr lang="en-US" altLang="ko-KR" sz="1200" dirty="0" smtClean="0"/>
              <a:t>html_css_11_1_ex1</a:t>
            </a:r>
            <a:r>
              <a:rPr lang="en-US" altLang="ko-KR" sz="1200" dirty="0"/>
              <a:t>, </a:t>
            </a:r>
            <a:r>
              <a:rPr lang="en-US" altLang="ko-KR" sz="1200" dirty="0" smtClean="0"/>
              <a:t>html_css_11_1_ex2)</a:t>
            </a:r>
            <a:endParaRPr lang="en-US" altLang="ko-KR" sz="1200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75" y="1680183"/>
            <a:ext cx="6009409" cy="506556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528" y="1814459"/>
            <a:ext cx="5412745" cy="15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11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-2.</a:t>
            </a:r>
            <a:r>
              <a:rPr lang="en-US" altLang="ko-KR" sz="1600" b="1" dirty="0" smtClean="0">
                <a:latin typeface="+mn-ea"/>
              </a:rPr>
              <a:t> box-sizing </a:t>
            </a:r>
            <a:r>
              <a:rPr lang="ko-KR" altLang="en-US" sz="1600" b="1" dirty="0" smtClean="0">
                <a:latin typeface="+mn-ea"/>
              </a:rPr>
              <a:t>속성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336738" y="6380626"/>
            <a:ext cx="2743200" cy="365125"/>
          </a:xfrm>
        </p:spPr>
        <p:txBody>
          <a:bodyPr/>
          <a:lstStyle/>
          <a:p>
            <a:fld id="{CFC7ED37-DDEF-4DB7-963E-342CD9877B0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7008" y="1116906"/>
            <a:ext cx="1067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box-sizing</a:t>
            </a:r>
            <a:r>
              <a:rPr lang="ko-KR" altLang="en-US" sz="1200" dirty="0" smtClean="0"/>
              <a:t>속성을 이용하면 전체 사이즈의 크기를 변경 할 수 있습니다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(html_css_11_2_ex1</a:t>
            </a:r>
            <a:r>
              <a:rPr lang="en-US" altLang="ko-KR" sz="1200" dirty="0" smtClean="0"/>
              <a:t>)</a:t>
            </a:r>
            <a:endParaRPr lang="en-US" altLang="ko-KR" sz="1200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29" y="1717419"/>
            <a:ext cx="2517706" cy="52045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544" y="1750748"/>
            <a:ext cx="25241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11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-3.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border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속성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336738" y="6380626"/>
            <a:ext cx="2743200" cy="365125"/>
          </a:xfrm>
        </p:spPr>
        <p:txBody>
          <a:bodyPr/>
          <a:lstStyle/>
          <a:p>
            <a:fld id="{CFC7ED37-DDEF-4DB7-963E-342CD9877B0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7008" y="1116906"/>
            <a:ext cx="1067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border</a:t>
            </a:r>
            <a:r>
              <a:rPr lang="ko-KR" altLang="en-US" sz="1200" dirty="0" smtClean="0"/>
              <a:t>속성을 살펴 봅니다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(html_css_11_3_ex1</a:t>
            </a:r>
            <a:r>
              <a:rPr lang="en-US" altLang="ko-KR" sz="1200" dirty="0" smtClean="0"/>
              <a:t>)</a:t>
            </a:r>
            <a:endParaRPr lang="en-US" altLang="ko-KR" sz="1200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789" y="1377115"/>
            <a:ext cx="2023078" cy="536863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334" y="1469618"/>
            <a:ext cx="1989444" cy="50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11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-4.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background-image </a:t>
            </a:r>
            <a:r>
              <a:rPr lang="ko-KR" altLang="en-US" sz="1600" b="1" dirty="0" smtClean="0">
                <a:latin typeface="+mn-ea"/>
              </a:rPr>
              <a:t>속성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336738" y="6380626"/>
            <a:ext cx="2743200" cy="365125"/>
          </a:xfrm>
        </p:spPr>
        <p:txBody>
          <a:bodyPr/>
          <a:lstStyle/>
          <a:p>
            <a:fld id="{CFC7ED37-DDEF-4DB7-963E-342CD9877B0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7008" y="1116906"/>
            <a:ext cx="1067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배경을 지정하는 속성을 살펴 봅니다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/>
              <a:t>(html_css_11_4_ex1, </a:t>
            </a:r>
            <a:r>
              <a:rPr lang="en-US" altLang="ko-KR" sz="1200" dirty="0" smtClean="0"/>
              <a:t>html_css_11_4_ex2)</a:t>
            </a:r>
            <a:endParaRPr lang="en-US" altLang="ko-KR" sz="1200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08" y="1893744"/>
            <a:ext cx="6543340" cy="43335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280" y="2555891"/>
            <a:ext cx="4580015" cy="24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11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-4.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background-image </a:t>
            </a:r>
            <a:r>
              <a:rPr lang="ko-KR" altLang="en-US" sz="1600" b="1" dirty="0" smtClean="0">
                <a:latin typeface="+mn-ea"/>
              </a:rPr>
              <a:t>속성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336738" y="6380626"/>
            <a:ext cx="2743200" cy="365125"/>
          </a:xfrm>
        </p:spPr>
        <p:txBody>
          <a:bodyPr/>
          <a:lstStyle/>
          <a:p>
            <a:fld id="{CFC7ED37-DDEF-4DB7-963E-342CD9877B0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7008" y="1116906"/>
            <a:ext cx="1067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배경을 지정하는 속성을 살펴 봅니다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/>
              <a:t>(html_css_11_4_ex1, </a:t>
            </a:r>
            <a:r>
              <a:rPr lang="en-US" altLang="ko-KR" sz="1200" dirty="0" smtClean="0"/>
              <a:t>html_css_11_4_ex2)</a:t>
            </a:r>
            <a:endParaRPr lang="en-US" altLang="ko-KR" sz="1200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65" y="2024492"/>
            <a:ext cx="7239073" cy="348942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054" y="4600995"/>
            <a:ext cx="63627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760205"/>
            <a:ext cx="1067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11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-4.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background-image </a:t>
            </a:r>
            <a:r>
              <a:rPr lang="ko-KR" altLang="en-US" sz="1600" b="1" dirty="0" smtClean="0">
                <a:latin typeface="+mn-ea"/>
              </a:rPr>
              <a:t>속성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336738" y="6380626"/>
            <a:ext cx="2743200" cy="365125"/>
          </a:xfrm>
        </p:spPr>
        <p:txBody>
          <a:bodyPr/>
          <a:lstStyle/>
          <a:p>
            <a:fld id="{CFC7ED37-DDEF-4DB7-963E-342CD9877B0B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7008" y="1116906"/>
            <a:ext cx="1067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배경을 지정하는 속성을 살펴 봅니다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/>
              <a:t>(html_css_11_4_ex1, </a:t>
            </a:r>
            <a:r>
              <a:rPr lang="en-US" altLang="ko-KR" sz="1200" dirty="0" smtClean="0"/>
              <a:t>html_css_11_4_ex2, html_css_11_4_ex3)</a:t>
            </a:r>
            <a:endParaRPr lang="en-US" altLang="ko-KR" sz="1200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66" y="1724299"/>
            <a:ext cx="6273905" cy="451059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426" y="1724299"/>
            <a:ext cx="4730296" cy="11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5620</TotalTime>
  <Words>137</Words>
  <Application>Microsoft Office PowerPoint</Application>
  <PresentationFormat>와이드스크린</PresentationFormat>
  <Paragraphs>32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</dc:creator>
  <cp:lastModifiedBy>ho</cp:lastModifiedBy>
  <cp:revision>1428</cp:revision>
  <dcterms:created xsi:type="dcterms:W3CDTF">2014-12-01T08:37:15Z</dcterms:created>
  <dcterms:modified xsi:type="dcterms:W3CDTF">2015-04-17T12:52:07Z</dcterms:modified>
</cp:coreProperties>
</file>