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9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10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속성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속성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CSS3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단위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url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()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display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v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isibility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opacity </a:t>
            </a:r>
            <a:r>
              <a:rPr lang="ko-KR" alt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CSS3 </a:t>
            </a:r>
            <a:r>
              <a:rPr lang="ko-KR" altLang="en-US" sz="1600" b="1" dirty="0" smtClean="0">
                <a:latin typeface="+mn-ea"/>
              </a:rPr>
              <a:t>단위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CSS3</a:t>
            </a:r>
            <a:r>
              <a:rPr lang="ko-KR" altLang="en-US" sz="1200" dirty="0" smtClean="0"/>
              <a:t>에서 자주 사용되는 단위들에 대해서 살펴 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(html_css_10_1_ex1)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831" y="1636196"/>
            <a:ext cx="3903423" cy="516907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435" y="1687750"/>
            <a:ext cx="1897128" cy="337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 err="1" smtClean="0">
                <a:latin typeface="+mn-ea"/>
              </a:rPr>
              <a:t>url</a:t>
            </a:r>
            <a:r>
              <a:rPr lang="en-US" altLang="ko-KR" sz="1600" b="1" dirty="0" smtClean="0">
                <a:latin typeface="+mn-ea"/>
              </a:rPr>
              <a:t>()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Background-</a:t>
            </a:r>
            <a:r>
              <a:rPr lang="en-US" altLang="ko-KR" sz="1200" dirty="0" err="1" smtClean="0"/>
              <a:t>img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속성의 속성값으로 많이 사용됩니다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 경우 배경이미지의 경로를 나타냅니다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(html_css_10_2_ex1)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64" y="1785152"/>
            <a:ext cx="5868145" cy="3721262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851" y="1785152"/>
            <a:ext cx="5368636" cy="163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그림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561" y="1841051"/>
            <a:ext cx="3409950" cy="48863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display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화면에 어떻게 보이는지를 설정 하는 속성 입니다</a:t>
            </a:r>
            <a:r>
              <a:rPr lang="en-US" altLang="ko-KR" sz="1200" dirty="0"/>
              <a:t>. </a:t>
            </a:r>
            <a:r>
              <a:rPr lang="ko-KR" altLang="en-US" sz="1200" dirty="0"/>
              <a:t>다양한 속성값이 있지만</a:t>
            </a:r>
            <a:r>
              <a:rPr lang="en-US" altLang="ko-KR" sz="1200" dirty="0"/>
              <a:t>, </a:t>
            </a:r>
            <a:r>
              <a:rPr lang="ko-KR" altLang="en-US" sz="1200" dirty="0"/>
              <a:t>주로 몇 가지만 많이 사용 됩니다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 smtClean="0"/>
              <a:t>(html_css_10_3_ex1)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10050636" y="1948496"/>
            <a:ext cx="914400" cy="34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block</a:t>
            </a:r>
            <a:endParaRPr lang="ko-KR" altLang="en-US" dirty="0"/>
          </a:p>
        </p:txBody>
      </p:sp>
      <p:cxnSp>
        <p:nvCxnSpPr>
          <p:cNvPr id="13" name="직선 화살표 연결선 12"/>
          <p:cNvCxnSpPr>
            <a:stCxn id="9" idx="1"/>
          </p:cNvCxnSpPr>
          <p:nvPr/>
        </p:nvCxnSpPr>
        <p:spPr>
          <a:xfrm flipH="1" flipV="1">
            <a:off x="6198827" y="2118429"/>
            <a:ext cx="3851809" cy="4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9" idx="1"/>
          </p:cNvCxnSpPr>
          <p:nvPr/>
        </p:nvCxnSpPr>
        <p:spPr>
          <a:xfrm flipH="1">
            <a:off x="6198827" y="2122475"/>
            <a:ext cx="3851809" cy="1146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9" idx="1"/>
          </p:cNvCxnSpPr>
          <p:nvPr/>
        </p:nvCxnSpPr>
        <p:spPr>
          <a:xfrm flipH="1">
            <a:off x="6198827" y="2122475"/>
            <a:ext cx="3851809" cy="2161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9" idx="1"/>
          </p:cNvCxnSpPr>
          <p:nvPr/>
        </p:nvCxnSpPr>
        <p:spPr>
          <a:xfrm flipH="1">
            <a:off x="6263563" y="2122475"/>
            <a:ext cx="3787073" cy="3014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4933561" y="6291613"/>
            <a:ext cx="914400" cy="34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inline</a:t>
            </a:r>
            <a:endParaRPr lang="ko-KR" altLang="en-US" dirty="0"/>
          </a:p>
        </p:txBody>
      </p:sp>
      <p:cxnSp>
        <p:nvCxnSpPr>
          <p:cNvPr id="28" name="직선 화살표 연결선 27"/>
          <p:cNvCxnSpPr>
            <a:stCxn id="27" idx="0"/>
          </p:cNvCxnSpPr>
          <p:nvPr/>
        </p:nvCxnSpPr>
        <p:spPr>
          <a:xfrm flipH="1" flipV="1">
            <a:off x="5276007" y="5938982"/>
            <a:ext cx="114754" cy="352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27" idx="0"/>
          </p:cNvCxnSpPr>
          <p:nvPr/>
        </p:nvCxnSpPr>
        <p:spPr>
          <a:xfrm flipV="1">
            <a:off x="5390761" y="5938982"/>
            <a:ext cx="624643" cy="352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6131141" y="6299705"/>
            <a:ext cx="914400" cy="34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none</a:t>
            </a:r>
            <a:endParaRPr lang="ko-KR" altLang="en-US" dirty="0"/>
          </a:p>
        </p:txBody>
      </p:sp>
      <p:cxnSp>
        <p:nvCxnSpPr>
          <p:cNvPr id="42" name="직선 화살표 연결선 41"/>
          <p:cNvCxnSpPr/>
          <p:nvPr/>
        </p:nvCxnSpPr>
        <p:spPr>
          <a:xfrm flipH="1" flipV="1">
            <a:off x="6588341" y="5938982"/>
            <a:ext cx="9245" cy="351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10050636" y="5664676"/>
            <a:ext cx="1577948" cy="34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Inline-block</a:t>
            </a:r>
            <a:endParaRPr lang="ko-KR" altLang="en-US" dirty="0"/>
          </a:p>
        </p:txBody>
      </p:sp>
      <p:cxnSp>
        <p:nvCxnSpPr>
          <p:cNvPr id="47" name="직선 화살표 연결선 46"/>
          <p:cNvCxnSpPr>
            <a:stCxn id="46" idx="1"/>
          </p:cNvCxnSpPr>
          <p:nvPr/>
        </p:nvCxnSpPr>
        <p:spPr>
          <a:xfrm flipH="1">
            <a:off x="8343511" y="5838655"/>
            <a:ext cx="1707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/>
          <p:cNvSpPr/>
          <p:nvPr/>
        </p:nvSpPr>
        <p:spPr>
          <a:xfrm>
            <a:off x="798394" y="2197785"/>
            <a:ext cx="3236815" cy="27669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d</a:t>
            </a:r>
            <a:r>
              <a:rPr lang="en-US" altLang="ko-KR" dirty="0" err="1" smtClean="0"/>
              <a:t>isply</a:t>
            </a:r>
            <a:r>
              <a:rPr lang="ko-KR" altLang="en-US" dirty="0" smtClean="0"/>
              <a:t>속성</a:t>
            </a:r>
            <a:r>
              <a:rPr lang="ko-KR" altLang="en-US" dirty="0"/>
              <a:t>의</a:t>
            </a:r>
            <a:r>
              <a:rPr lang="ko-KR" altLang="en-US" dirty="0" smtClean="0"/>
              <a:t> 다음 속성값은 매우 중요 합니다</a:t>
            </a:r>
            <a:r>
              <a:rPr lang="en-US" altLang="ko-KR" dirty="0" smtClean="0"/>
              <a:t>.</a:t>
            </a:r>
          </a:p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b</a:t>
            </a:r>
            <a:r>
              <a:rPr lang="en-US" altLang="ko-KR" dirty="0" smtClean="0"/>
              <a:t>lock</a:t>
            </a:r>
          </a:p>
          <a:p>
            <a:pPr algn="ctr"/>
            <a:r>
              <a:rPr lang="en-US" altLang="ko-KR" dirty="0"/>
              <a:t>i</a:t>
            </a:r>
            <a:r>
              <a:rPr lang="en-US" altLang="ko-KR" dirty="0" smtClean="0"/>
              <a:t>nline</a:t>
            </a:r>
          </a:p>
          <a:p>
            <a:pPr algn="ctr"/>
            <a:r>
              <a:rPr lang="en-US" altLang="ko-KR" dirty="0"/>
              <a:t>i</a:t>
            </a:r>
            <a:r>
              <a:rPr lang="en-US" altLang="ko-KR" dirty="0" smtClean="0"/>
              <a:t>nline-block</a:t>
            </a:r>
          </a:p>
        </p:txBody>
      </p:sp>
    </p:spTree>
    <p:extLst>
      <p:ext uri="{BB962C8B-B14F-4D97-AF65-F5344CB8AC3E}">
        <p14:creationId xmlns:p14="http://schemas.microsoft.com/office/powerpoint/2010/main" val="29183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 err="1" smtClean="0">
                <a:latin typeface="+mn-ea"/>
              </a:rPr>
              <a:t>visibilty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display</a:t>
            </a:r>
            <a:r>
              <a:rPr lang="ko-KR" altLang="en-US" sz="1200" smtClean="0"/>
              <a:t>속성의 </a:t>
            </a:r>
            <a:r>
              <a:rPr lang="en-US" altLang="ko-KR" sz="1200" dirty="0"/>
              <a:t>none</a:t>
            </a:r>
            <a:r>
              <a:rPr lang="ko-KR" altLang="en-US" sz="1200" dirty="0"/>
              <a:t>속성값과 비교하여 이해 합니다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 smtClean="0"/>
              <a:t>(html_css_10_4_ex1)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3852137" y="2541150"/>
            <a:ext cx="3018001" cy="34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display:none</a:t>
            </a:r>
            <a:endParaRPr lang="ko-KR" altLang="en-US" dirty="0"/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2176757" y="2715129"/>
            <a:ext cx="14814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63" y="1701549"/>
            <a:ext cx="1200150" cy="5010150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3852137" y="4896110"/>
            <a:ext cx="3018001" cy="34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v</a:t>
            </a:r>
            <a:r>
              <a:rPr lang="en-US" altLang="ko-KR" dirty="0" err="1" smtClean="0"/>
              <a:t>isibiliity:hidden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2176757" y="5070089"/>
            <a:ext cx="14814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7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10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-5.</a:t>
            </a:r>
            <a:r>
              <a:rPr lang="en-US" altLang="ko-KR" sz="1600" b="1" dirty="0" smtClean="0">
                <a:latin typeface="+mn-ea"/>
              </a:rPr>
              <a:t> opacity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투명도를 조절하는 속성 입니다</a:t>
            </a:r>
            <a:r>
              <a:rPr lang="en-US" altLang="ko-KR" sz="1200" dirty="0" smtClean="0"/>
              <a:t>. </a:t>
            </a:r>
            <a:r>
              <a:rPr lang="ko-KR" altLang="en-US" sz="1200" smtClean="0"/>
              <a:t>여러 곳에 </a:t>
            </a:r>
            <a:r>
              <a:rPr lang="ko-KR" altLang="en-US" sz="1200" dirty="0" smtClean="0"/>
              <a:t>유용하게 사용 됩니다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 smtClean="0"/>
              <a:t>(html_css_10_5_ex1)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2365860"/>
            <a:ext cx="5732318" cy="11430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183" y="1458999"/>
            <a:ext cx="2571751" cy="478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139</Words>
  <Application>Microsoft Office PowerPoint</Application>
  <PresentationFormat>와이드스크린</PresentationFormat>
  <Paragraphs>40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1383</cp:revision>
  <dcterms:created xsi:type="dcterms:W3CDTF">2014-12-01T08:37:15Z</dcterms:created>
  <dcterms:modified xsi:type="dcterms:W3CDTF">2015-04-28T14:02:26Z</dcterms:modified>
</cp:coreProperties>
</file>